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10.xml" ContentType="application/vnd.openxmlformats-officedocument.presentationml.notesSlide+xml"/>
  <Override PartName="/ppt/ink/ink26.xml" ContentType="application/inkml+xml"/>
  <Override PartName="/ppt/ink/ink27.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4"/>
    <p:sldMasterId id="2147483752" r:id="rId5"/>
    <p:sldMasterId id="2147483922" r:id="rId6"/>
  </p:sldMasterIdLst>
  <p:notesMasterIdLst>
    <p:notesMasterId r:id="rId27"/>
  </p:notesMasterIdLst>
  <p:sldIdLst>
    <p:sldId id="2147483639" r:id="rId7"/>
    <p:sldId id="2147483637" r:id="rId8"/>
    <p:sldId id="2147483640" r:id="rId9"/>
    <p:sldId id="341" r:id="rId10"/>
    <p:sldId id="298" r:id="rId11"/>
    <p:sldId id="2147483641" r:id="rId12"/>
    <p:sldId id="286" r:id="rId13"/>
    <p:sldId id="287" r:id="rId14"/>
    <p:sldId id="279" r:id="rId15"/>
    <p:sldId id="2147483644" r:id="rId16"/>
    <p:sldId id="2147483643" r:id="rId17"/>
    <p:sldId id="2147478328" r:id="rId18"/>
    <p:sldId id="2147478489" r:id="rId19"/>
    <p:sldId id="257" r:id="rId20"/>
    <p:sldId id="2147483617" r:id="rId21"/>
    <p:sldId id="2147483645" r:id="rId22"/>
    <p:sldId id="278" r:id="rId23"/>
    <p:sldId id="256" r:id="rId24"/>
    <p:sldId id="2147483646" r:id="rId25"/>
    <p:sldId id="282" r:id="rId26"/>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B49D95-EB26-4B71-D9A9-DAC64D93B9A5}" name="Tilly Gibbens" initials="TG" userId="S::tilly@pausepartnership.com::8bae76d2-523d-4277-b547-fc8d7c698aa8" providerId="AD"/>
  <p188:author id="{30C0C5B3-C35B-5161-C4AC-D28404B6E86E}" name="Sébastien Garnet" initials="SG" userId="b6a901938d946f20" providerId="Windows Live"/>
  <p188:author id="{53F38CFE-44EE-2BA4-6F57-C0A7AF444D23}" name="Jodi Rilot" initials="JR" userId="9042e9d4c704e7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F00"/>
    <a:srgbClr val="E97131"/>
    <a:srgbClr val="FF2F92"/>
    <a:srgbClr val="F35235"/>
    <a:srgbClr val="71BEC4"/>
    <a:srgbClr val="369CD8"/>
    <a:srgbClr val="A76B9F"/>
    <a:srgbClr val="FF8AD8"/>
    <a:srgbClr val="36492D"/>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A4D612-EE39-8F47-B94B-03DFD8EF1924}" v="218" dt="2025-12-08T13:18:26.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45"/>
    <p:restoredTop sz="73108"/>
  </p:normalViewPr>
  <p:slideViewPr>
    <p:cSldViewPr snapToGrid="0" showGuides="1">
      <p:cViewPr varScale="1">
        <p:scale>
          <a:sx n="109" d="100"/>
          <a:sy n="109" d="100"/>
        </p:scale>
        <p:origin x="184" y="42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8:46:08.190"/>
    </inkml:context>
    <inkml:brush xml:id="br0">
      <inkml:brushProperty name="width" value="0.2" units="cm"/>
      <inkml:brushProperty name="height" value="0.2" units="cm"/>
      <inkml:brushProperty name="color" value="#008C3A"/>
    </inkml:brush>
  </inkml:definitions>
  <inkml:trace contextRef="#ctx0" brushRef="#br0">0 7838 24575,'17'-12'0,"3"-4"0,-7 9 0,3-8 0,1 2 0,-5 1 0,11-6 0,-4 1 0,6-3 0,6-6 0,4-7 0,6 4 0,11-15 0,-6-2 0,16-3 0,-6-6 0,8 7 0,-1-6 0,1-3 0,-1 0 0,1-5 0,9 4 0,-7 1 0,0-7 0,-4 7 0,-5-7-426,6 1 426,1-1 0,-1 0 0,1 1 0,-26 21 0,-1 0 0,21-18 0,-20 14 0,0 0 0,19-21 0,-24 29 0,1 0 0,-1-3 0,1-1 0,-1 5 0,0-2 0,8-15 0,-1 1 0,13-19-596,-7 10 0,-2-2 596,1-14 0,-5 23 0,0 0-411,3-27 411,-16 38 0,2-2 0,2-2 0,0-2-474,-3-3 0,0 0 474,14-9 0,-2 3 0,4-25 0,-6 26 0,3 0 0,-13 13 0,0 0 0,13-16 0,2 0 0,-6 5 0,-1 2 0,0 4 0,-1 1 0,2-5 0,-1 1 0,23-25 0,-24 26 0,0-1 0,25-25 0,-25 26 0,2-3 0,10-2 0,0 0 0,-8 0 0,0 0 0,4 1 0,-1 0 0,-6 2 0,-2 2 0,16-24 0,-20 25 0,1 1 0,26-28 0,-31 33 0,0-1 0,30-36 185,-24 34 1,-1 1-186,11-19 0,-11 20 0,-1 1 0,8-17 0,10-18 0,-1 8 0,-1-10 0,-7 18 0,5-18 0,-4 19 0,7-15 0,1 6 0,-7-8 0,4 8 369,-4-6-369,-11 29 0,1 0 0,20-37 0,-15 32 0,-2 1 0,8-18 0,-9 24 0,0 0 0,9-26 0,-13 26 0,1 1 0,27-36 0,-7 8 0,7-6 0,-10 15 0,-8-4 0,7 6 0,-15 4 0,13 4 0,-5-4 0,7-3 0,2-4 0,-9-2 0,7-3 0,-7 8 0,9-8 0,-1 8 0,1-1 407,-11 12-407,-1 2 1010,-11 18-1010,-5 0 0,-3 13 0,-5 7 820,-1 7-820,0 5 0,-5 4 0,-1 2 0,-5 4 0,0 0 0,0 0 0,0 1 0,0-1 0,0 22 0,0-21 0,0 15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8:46:10.200"/>
    </inkml:context>
    <inkml:brush xml:id="br0">
      <inkml:brushProperty name="width" value="0.2" units="cm"/>
      <inkml:brushProperty name="height" value="0.2" units="cm"/>
      <inkml:brushProperty name="color" value="#008C3A"/>
    </inkml:brush>
  </inkml:definitions>
  <inkml:trace contextRef="#ctx0" brushRef="#br0">1 0 24575,'39'0'0,"-3"0"0,-18 0 0,5 0 0,-4 0 0,5 0 0,1 0 0,0 0 0,-1 0 0,1 0 0,-1 0 0,1 0 0,6 0 0,-4 0 0,11 0 0,-11 6 0,4 1 0,-6 5 0,6 1 0,-4-1 0,4 1 0,-12-1 0,4-6 0,-11 4 0,5-9 0,-6 9 0,0-9 0,0 4 0,0-5 0,-5 5 0,-1 1 0,-5 4 0,0 0 0,0 0 0,0 1 0,0 0 0,0 0 0,0 0 0,0 5 0,0 9 0,0 8 0,0 7 0,0 14 0,0-11 0,0 19 0,0-12 0,0 9 0,-7 0 0,6-9 0,-6-1 0,7-9 0,0-7 0,0-7 0,0-9 0,0-6 0,0 0 0,0 0 0,0 0 0,0-1 0,0 0 0,0 0 0,0 1 0,0-1 0,0 0 0,0-4 0,0-1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8:46:18.283"/>
    </inkml:context>
    <inkml:brush xml:id="br0">
      <inkml:brushProperty name="width" value="0.2" units="cm"/>
      <inkml:brushProperty name="height" value="0.2" units="cm"/>
      <inkml:brushProperty name="color" value="#F6630D"/>
    </inkml:brush>
  </inkml:definitions>
  <inkml:trace contextRef="#ctx0" brushRef="#br0">1 1531 24575,'16'0'0,"0"0"0,-5 0 0,0 0 0,-1-6 0,2 5 0,-1-9 0,0 9 0,0-9 0,0 9 0,0-9 0,0 8 0,0-8 0,0 9 0,0-9 0,1 9 0,-1-9 0,0 4 0,0-6 0,0 6 0,0-4 0,0 4 0,6-6 0,6-4 0,2 2 0,4-3 0,-4 5 0,-1-1 0,8 0 0,-6 1 0,6-7 0,-1 5 0,-4-4 0,11 4 0,-11 2 0,11-2 0,-11 2 0,11-2 0,-4-5 0,-1 4 0,5-4 0,-4 6 0,-1 0 0,6-1 0,-13 2 0,13-8 0,-13 6 0,12 1 0,-11 2 0,4 4 0,1-6 0,-6 6 0,6-5 0,-8 11 0,8-11 0,-6 5 0,6 0 0,-8-4 0,1 9 0,-1-3 0,7-1 0,-5 4 0,5-9 0,-6 9 0,-1-3 0,1-1 0,-1 5 0,1-5 0,0 1 0,-1-2 0,8 0 0,1-5 0,0 11 0,6-11 0,-6 4 0,16 1 0,-7-5 0,15 4 0,-15-6 0,15-1 0,-15 7 0,15-5 0,-15 6 0,7-8 0,-9 8 0,1-5 0,-1 10 0,0-10 0,1 5 0,-8-7 0,4 1 0,-4 7 0,6-6 0,1 4 0,0-5 0,1-1 0,-1 1 0,1-1 0,7 6 0,-6-4 0,7 5 0,-1-7 0,-7 6 0,16-5 0,-16 5 0,15-7 0,-13 2 0,5-2 0,-8 8 0,9-6 0,-7 12 0,7-12 0,-9 5 0,-1 1 0,1 1 0,7-1 0,-5-1 0,7 0 0,-1-4 0,-5 4 0,13-7 0,-13 2 0,13-2 0,-13 1 0,13 6 0,-13-4 0,14-3 0,-15 0 0,6-6 0,1 7 0,-7 1 0,15-2 0,-15 1 0,15-1 0,-15 2 0,15-2 0,-15 1 0,0 1 0,-4 5 0,-4-3 0,-1 4 0,6-1 0,-6-3 0,7 3 0,1 0 0,-1-4 0,0 11 0,-6-11 0,4 5 0,-12 0 0,13 1 0,-19 1 0,10 4 0,-17-4 0,4 5 0,-6 0 0,0 0 0,0 0 0,-1 0 0,1 0 0,6-6 0,9 5 0,0-5 0,5 1 0,-6 3 0,0-3 0,-7 5 0,-1 0 0,-6 0 0,0 0 0,0 0 0,-4 0 0,-2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8:46:20.480"/>
    </inkml:context>
    <inkml:brush xml:id="br0">
      <inkml:brushProperty name="width" value="0.2" units="cm"/>
      <inkml:brushProperty name="height" value="0.2" units="cm"/>
      <inkml:brushProperty name="color" value="#F6630D"/>
    </inkml:brush>
  </inkml:definitions>
  <inkml:trace contextRef="#ctx0" brushRef="#br0">0 1 24575,'32'5'0,"-11"2"0,16 12 0,-17-6 0,19 13 0,-13-7 0,6 1 0,-13 10 0,12-14 0,-10 15 0,18-11 0,-13 5 0,6 1 0,-8-7 0,1 4 0,-1-4 0,1 6 0,-1-2 0,0-4 0,0 4 0,0-4 0,1 5 0,-6 1 0,4 0 0,-4-1 0,0-5 0,-2 4 0,-5-11 0,-1 5 0,0-6 0,0 1 0,-4-2 0,-2 1 0,-5-1 0,0 0 0,0 0 0,0 1 0,0-1 0,0 0 0,0 1 0,0 6 0,-11 1 0,-3 7 0,-18 1 0,5 5 0,-14 5 0,13-2 0,-14 8 0,15-15 0,-6 6 0,8-14 0,6 4 0,1-10 0,6 4 0,1-5 0,5-2 0,-4 1 0,9-1 0,-8-4 0,7-2 0,-3-4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8:46:26.597"/>
    </inkml:context>
    <inkml:brush xml:id="br0">
      <inkml:brushProperty name="width" value="0.2" units="cm"/>
      <inkml:brushProperty name="height" value="0.2" units="cm"/>
      <inkml:brushProperty name="color" value="#E71224"/>
    </inkml:brush>
  </inkml:definitions>
  <inkml:trace contextRef="#ctx0" brushRef="#br0">1 1 24575,'45'0'0,"3"0"0,9 0 0,11 0 0,3 0 0,12 0 0,0 0 0,-1 0 0,1 0 0,0 0 0,13 14 0,3 4 0,0 12 0,-4-6 0,-12 4 0,0-5 0,0 6 0,-1 0 0,1-6 0,0 4 0,0-10 0,-12 9 0,9-3 0,-9 5 0,12-5 0,18 11 0,-25-17 0,22 17 0,-26-11 0,23 7 0,-9 0 0,10 0 0,0 0 0,-10 0 0,9 0 0,-12 0 0,37 12 0,-40-11 0,37 11 0,-46-14 0,0 1 0,-3-1 0,-8 6 0,-3-5 0,2 5 0,1 1 0,-3-6 0,-6 11 0,4-11 0,-17 2 0,8 2 0,-1-6 0,-5 12 0,5-12 0,-7 12 0,-3-13 0,2 13 0,0-6 0,11 9 0,-7-1 0,8 1 0,-1 0 0,-7-1 0,20 11 0,-19-9 0,22 18 0,-23-18 0,23 18 0,-10-8 0,0 0 0,10 8 0,-10-8 0,13 18 0,-11-8 0,8 7 0,-8-1 0,11-4 0,-12 3 0,10 2 0,-10-6 0,1 4 0,8-5 0,-8 5 0,11-2 0,-26-21 0,0 0 0,28 15 0,-28-15 0,0-1 0,34 12 0,8 24 0,-3-14 0,0 8 0,-13-11 0,-2-8 0,2 7 0,-15-18 0,-3 5 0,-10 0 0,-2-9 0,4 17 0,-1-6 0,-7 17 0,6-8 0,-5 18 0,9 5 0,-1-18 0,-9 23 0,7-26 0,-7 22 0,10-13 0,-10 10 0,6-20 0,-15 16 0,16-16 0,-17 7 0,7-9 0,-9-1 0,-1 1 0,0-8 0,1 5 0,-2-5 0,11 7 0,-7 1 0,6-8 0,-1-3 0,-7-8 0,7 1 0,-1-1 0,3 0 0,9 9 0,-1-7 0,2 7 0,-2-9 0,-9 1 0,6-8 0,-15-1 0,4-14 0,-8-1 0,0-6 0,-7 0 0,-2-4 0,-7-3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30T18:46:28.143"/>
    </inkml:context>
    <inkml:brush xml:id="br0">
      <inkml:brushProperty name="width" value="0.2" units="cm"/>
      <inkml:brushProperty name="height" value="0.2" units="cm"/>
      <inkml:brushProperty name="color" value="#E71224"/>
    </inkml:brush>
  </inkml:definitions>
  <inkml:trace contextRef="#ctx0" brushRef="#br0">1 1098 24575,'41'0'0,"15"0"0,15 0 0,12 0 0,12 0 0,19 0 0,-42 0 0,44 0 0,-47 0 0,30 0 0,-14 6 0,-6 2 0,-19 6 0,9 6 0,-22-6 0,-11 4 0,-4-6 0,-14 0 0,6-1 0,-8 0 0,-1 1 0,1-1 0,-7-10 0,-2-2 0,-7-10 0,0 0 0,0-6 0,-8-2 0,-3-21 0,-7 12 0,-4-47 0,2 18 0,7 9 0,2-4-237,-2 0 1,1 0 236,-11-43 0,10 39 0,1 1 0,-1-37 0,7 41 0,2 0 0,4-41 0,0 11 0,0 13 0,0 24 0,0 4 0,0 16 0,0 5 0,0 7 0,0 7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16"/>
    </inkml:context>
    <inkml:brush xml:id="br0">
      <inkml:brushProperty name="width" value="0.05" units="cm"/>
      <inkml:brushProperty name="height" value="0.05" units="cm"/>
      <inkml:brushProperty name="color" value="#333333"/>
    </inkml:brush>
  </inkml:definitions>
  <inkml:trace contextRef="#ctx0" brushRef="#br0">3284 106 24575,'-15'0'0,"-7"0"0,-21 0 0,10 0 0,-3-1 0,-8-2 0,-3 0 0,-10-3 0,-5-1 0,15 0 0,-2-1 0,-1 1-508,-7-1 0,-3 0 0,-2 0 508,10 2 0,-2 0 0,-2 2 0,1-1 0,-4 1 0,-2 1 0,0-1 0,-1 2 0,0 0 0,-1 0 0,0 2 0,0 0 0,1-1 0,1 0 0,1 1 0,1 1 0,2 0 0,0-1 0,2 2 0,0 0 0,2 1 0,1 1 0,1 1 0,0 1 0,-14 2 0,1 4 0,2 2-317,5-1 1,0 4 0,2 0 316,3 1 0,3 3 0,0 1-135,3 0 0,1 1 1,3 2 134,1 1 0,1 2 0,3 1 0,-2 5 0,2 3 0,2 1 0,3 0 0,1 3 0,2 1 0,0 5 0,3 0 0,0 3 0,1 2 0,2 2 0,2-2 0,3 1 0,1 0 0,3 1 0,0 5 0,2 0 0,3 1-260,1 0 0,3-1 0,2 0 260,1 1 0,2 1 0,5 1 0,4 3 0,5 1 0,7-1-160,-1-15 0,4-1 0,3 0 0,4-1 160,7 5 0,5-1 0,4 0 0,2-1 0,-3-8 0,2-1 0,3 0 0,1 0 0,2-2-395,-5-5 0,1 0 1,2-1-1,0-2 0,1 1 1,0-2 394,4 1 0,-1-1 0,2 0 0,-1-2 0,2-1 0,-1 0 0,2-2 0,1-1 0,0 0 0,-1-2 0,1 0 0,0-2 0,0 0 0,1-2 0,0-1 0,0 0 0,-1-2 0,1-1 0,-3-2 0,1 0 0,1-1 0,0-1 0,-1-2 0,-1 0 0,0 0 0,1-1 0,0-2 0,-1-1 0,0 0 0,1-1-302,-2-2 1,1-1-1,0-1 1,-1-1 0,1-1-1,-2-3 302,11-2 0,0-1 0,-2-3 0,1-1 0,-1-2 0,-1-2 0,-2-2 0,0-1 0,0-2 0,-2-3 0,-3 1 0,-2-3 0,1-1 0,-3-2 0,0-2 0,-5 2 0,-1-2 0,-1 0 0,-1-2 0,-2 1-104,7-7 0,-3-2 0,0 0 0,-3 0 104,-6 2 0,-1-2 0,-1 1 0,-3-2 0,8-10 0,-4 1 0,0-2 335,-7 5 0,0-2 0,-3 0-335,-3 3 0,-1 1 0,-4-1 0,0 2 0,-3 1 0,-4 0 1468,6-18 0,-7 0-1468,-2 1 0,-8 0 0,-6 0 0,-8 0 0,-10-4 0,-8 2 687,5 19 1,-3 0 0,-3 2-688,-4-1 0,-4 1 0,-2 1 0,-4 0 0,0 0 0,-3 2 52,-4-1 0,-1 3 0,-3 0-52,11 10 0,0 1 0,-3 0 0,2 1 0,-1 2 0,1 2 0,-1 0 0,1 1 0,-14-4 0,0 2 0,2 0 42,3 3 0,2 2 0,2 1-42,6 1 0,0 3 0,2-1 0,-16-3 0,3 3 0,9 3 0,2 2 349,7 1 1,4 2-350,-20-3 1380,12 0-1380,13 2 525,10 0-525,7 3 0,5-1 0,5-1 0,1 2 0,1 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17"/>
    </inkml:context>
    <inkml:brush xml:id="br0">
      <inkml:brushProperty name="width" value="0.05" units="cm"/>
      <inkml:brushProperty name="height" value="0.05" units="cm"/>
      <inkml:brushProperty name="color" value="#333333"/>
    </inkml:brush>
  </inkml:definitions>
  <inkml:trace contextRef="#ctx0" brushRef="#br0">1 1575 24575,'7'-17'0,"20"-22"0,6 0 0,6-5 0,-3 5 0,5-3 0,2-1 0,-4 5 0,0 0 0,3-1 0,3-1 0,1 0 0,3 0 0,2-2 0,1-1 0,1 1-951,-9 5 1,2 1-1,0-1 1,1 1-1,-1-1 1,0 1 950,7-5 0,1 0 0,-1 1 0,-1 1 0,0 1 0,-4 2 0,-1 2 0,-1 0 0,-1 0 0,-3 4 489,8-6 0,-3 2 0,-4 3-489,9-3 0,-4 1 484,-9 5 1,-2 3-485,-8 5 0,-2 0 0,23-12 0,-4 5 3051,-6 6-3051,-9 8 216,-13 6-216,-10 5 0,-4 2 0,-5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18"/>
    </inkml:context>
    <inkml:brush xml:id="br0">
      <inkml:brushProperty name="width" value="0.1" units="cm"/>
      <inkml:brushProperty name="height" value="0.1" units="cm"/>
      <inkml:brushProperty name="color" value="#333333"/>
    </inkml:brush>
  </inkml:definitions>
  <inkml:trace contextRef="#ctx0" brushRef="#br0">3736 2755 24575,'-43'-44'0,"13"17"0,-2-2 0,-14-12 0,-5-3 0,11 9 0,-3-2 0,-1-2-751,6 6 0,-2-1 0,-1-2 0,1 0 751,-7-4 0,0-1 0,-1-1 0,-1 0-562,6 4 0,-2 0 1,0 0-1,-1 0 0,-1-1 562,3 4 0,0-1 0,-1 0 0,0 1 0,-2-1 0,1-1-312,-4-1 0,-1 0 1,-1-1-1,0 1 1,0-1-1,-2 0 312,7 5 0,-1 0 0,0 0 0,-1 0 0,0 1 0,1-1 0,-1 1 0,-7-5 0,0 1 0,-1-2 0,1 3 0,0-2 0,2 3-264,3 2 0,1 0 0,2 0 0,-1 2 1,0 0-1,3 1 264,-4-1 0,1 1 0,1 0 0,2 2 0,0 0 128,-1-1 0,1 2 0,2 1 0,1 0-128,-2 0 0,1 0 0,3 2 1094,-11-5 0,5 0-1094,10 7 0,4 0 3422,-24-17-3422,28 17 0,1-3 1223,-5-2 1,0-3-1224,-6-4 0,-2-1 348,-2-1 1,-1-1-349,2 6 0,2 1 0,6 4 0,2 4 0,-12-8 0,24 19 0,14 12 0,10 9 0,2 5 0,-1-1 0,0-5 0,-1-4 0,-1-5 0,0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19"/>
    </inkml:context>
    <inkml:brush xml:id="br0">
      <inkml:brushProperty name="width" value="0.1" units="cm"/>
      <inkml:brushProperty name="height" value="0.1" units="cm"/>
      <inkml:brushProperty name="color" value="#333333"/>
    </inkml:brush>
  </inkml:definitions>
  <inkml:trace contextRef="#ctx0" brushRef="#br0">3116 0 24575,'-37'14'0,"-2"7"0,-9 7 0,-1 1 0,-6 4 0,-5 2-1849,13-7 0,-2 2 1,-3 0-1,-1 1 0,-2 0 1849,5-1 0,-1 0 0,-2 0 0,0 1 0,-1-1 0,-1 1 0,3-3 0,-1 1 0,-1 0 0,0 1 0,-1-1 0,0 0 0,1 0-28,-2 2 1,0-2-1,-1 0 1,1 1-1,0 0 1,0-1-1,0 1 28,1-1 0,0 0 0,-1 0 0,1 1 0,1-2 0,-1 1 0,2-1 0,-6 3 0,1 0 0,-1 0 0,1-1 0,2 0 0,1-2 0,-2 2 0,0 0 0,2-1 0,2-2 0,0 0 331,-1 2 1,0-2-1,3 0 1,3-3-332,0 1 0,4-3 0,2-2 0,-2 2 0,5-3 0,1-3 0,23-11 0,9-3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20"/>
    </inkml:context>
    <inkml:brush xml:id="br0">
      <inkml:brushProperty name="width" value="0.1" units="cm"/>
      <inkml:brushProperty name="height" value="0.1" units="cm"/>
      <inkml:brushProperty name="color" value="#333333"/>
    </inkml:brush>
  </inkml:definitions>
  <inkml:trace contextRef="#ctx0" brushRef="#br0">448 1 24575,'0'37'0,"0"-4"0,0 8 0,0 12 0,1 11 0,-2 5-1967,0-14 1,-1 3 0,0 4 0,-1 2 0,-1 1 1913,0-1 1,-1 2-1,-1 2 1,0 1-1,-1-1 1,0 2 52,1-7 0,-1 1 0,-1 1 0,2 0 0,-2 0 0,0 0 0,-1-1-67,0-2 1,0-1-1,-2 1 1,2-1 0,-2 0-1,0-1 1,0 0 66,-1 5 0,0 1 0,0 0 0,-1-2 0,0-1 0,1-2 176,-1 5 0,1-2 1,0-2-1,0 0 1,-1-2-177,0 5 0,-1-2 0,1-2 0,0-3-7,0 2 1,1-4-1,-1-5 7,3 1 0,0-7 4376,-5 14-4376,8-36 3447,2-15-3447,4-22 1888,-1-11-1888,2-8 0,0 10 0,0 8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21"/>
    </inkml:context>
    <inkml:brush xml:id="br0">
      <inkml:brushProperty name="width" value="0.1" units="cm"/>
      <inkml:brushProperty name="height" value="0.1" units="cm"/>
      <inkml:brushProperty name="color" value="#333333"/>
    </inkml:brush>
  </inkml:definitions>
  <inkml:trace contextRef="#ctx0" brushRef="#br0">1 2 24575,'66'0'0,"-17"0"0,5 0 0,-4 0 0,2 0 0,2 0 0,4-1 0,-1 1 0,0 1 0,-6 0 0,-2 4 0,-1 0 0,18 7 0,-5 6 0,-16 5 0,-6 8 0,-8 12 0,-9 9 0,-6 18 0,-8 0 0,-4-26 0,-3-1 0,-1 15 0,0-7 0,0-22 0,0 0 0,0-9 0,0-7 0,0-7 0,0 2 0,0-6 0,0-1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22"/>
    </inkml:context>
    <inkml:brush xml:id="br0">
      <inkml:brushProperty name="width" value="0.1" units="cm"/>
      <inkml:brushProperty name="height" value="0.1" units="cm"/>
      <inkml:brushProperty name="color" value="#333333"/>
    </inkml:brush>
  </inkml:definitions>
  <inkml:trace contextRef="#ctx0" brushRef="#br0">1 0 24575,'0'31'0,"0"39"0,0-10 0,0 8 0,0-12 0,0 5 0,0 2-1529,0 6 0,0 1 0,0 2 1529,0-15 0,0 0 0,0 0 0,0 0 0,0 13 0,0-1 0,0-1 298,0-6 0,0-1 1,0-2-299,0-9 0,0-1 0,0-5 427,0 8 1,0-6-428,0 22 0,0-28 0,0-27 596,0-7 0,0-8 1,0 0-1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1:06.423"/>
    </inkml:context>
    <inkml:brush xml:id="br0">
      <inkml:brushProperty name="width" value="0.1" units="cm"/>
      <inkml:brushProperty name="height" value="0.1" units="cm"/>
      <inkml:brushProperty name="color" value="#333333"/>
    </inkml:brush>
  </inkml:definitions>
  <inkml:trace contextRef="#ctx0" brushRef="#br0">0 311 24575,'36'0'0,"0"0"0,9-2 0,4-4 0,13-2 0,4-2 0,-14 0 0,2-1 0,5 0 0,-5-1 0,6 1 0,1-3 0,0 1 0,-4 2-849,-4 1 0,-2 1 1,-1-1-1,3 2 849,1-3 0,4 0 0,1-1 0,-4 2 0,-7 0 0,19-1 0,-10-1 532,-12 2 0,-4-1-532,13-6 557,-26 6-557,-12 4 0,-8-3 0,-3 7 0,-3-5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17.373"/>
    </inkml:context>
    <inkml:brush xml:id="br0">
      <inkml:brushProperty name="width" value="0.05" units="cm"/>
      <inkml:brushProperty name="height" value="0.05" units="cm"/>
    </inkml:brush>
  </inkml:definitions>
  <inkml:trace contextRef="#ctx0" brushRef="#br0">0 887 24575,'0'-65'0,"0"-2"0,0 0 0,0 4 0,0 1 0,0 9 0,0-12 0,0-1 0,0 2 0,0 25 0,8-1 0,3 11 0,7-2 0,-3 1 0,1 8 0,-7 9 0,3 0 0,-1 5 0,-5 0 0,1-1 0,0 5 0,1-6 0,2 5 0,4-7 0,-9 3 0,6 1 0,-3 0 0,0 3 0,-1-2 0,1 6 0,-1-2 0,-3 3 0,0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19.530"/>
    </inkml:context>
    <inkml:brush xml:id="br0">
      <inkml:brushProperty name="width" value="0.05" units="cm"/>
      <inkml:brushProperty name="height" value="0.05" units="cm"/>
    </inkml:brush>
  </inkml:definitions>
  <inkml:trace contextRef="#ctx0" brushRef="#br0">1831 1 24575,'-24'0'0,"-12"0"0,-13 0 0,15 0 0,-2 0-4916,-3 0 1,-1 0 4170,-7 0 0,-2 0 745,-3 0 0,-2 0 487,1 0 1,-1 0-488,-13-1 0,0 2 0,2 4 0,0 4 0,1 4 0,-1 1 0,21-5 0,-2-1 0,3 3 0,-16 11 0,1 1 0,4-8 0,-1-1 0,-2 7 0,2 0 0,13-5 0,3 1 625,7-2 1,1-1-626,-32 9 0,34 2 0,-23 4-407,26-4 407,-3 0 5438,12-12-5438,8 0 2192,-2-5-2192,3 0 285,4 0 0,-3-4 0,7-1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20.728"/>
    </inkml:context>
    <inkml:brush xml:id="br0">
      <inkml:brushProperty name="width" value="0.05" units="cm"/>
      <inkml:brushProperty name="height" value="0.05" units="cm"/>
    </inkml:brush>
  </inkml:definitions>
  <inkml:trace contextRef="#ctx0" brushRef="#br0">1114 1 24575,'-35'0'0,"-11"0"0,9 0 0,-5 0 0,-16 2 0,-3 2 0,9 1 0,0 3-949,-9 0 1,4 3 948,17 3 0,3 2 0,4 2 0,2 1-236,-1 1 1,1 3 235,6 2 0,4 2 0,-5 0 0,1 1 0,5 1 0,0 1-466,-13 11 466,-4 8 0,17-18 0,-9 8 0,9-4 0,-9-10 1334,15-2-1334,-12-9 972,13-1-972,-5-5 528,11 0-528,0-4 0,3 0 0,-4-4 0,4 0 0,2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21.669"/>
    </inkml:context>
    <inkml:brush xml:id="br0">
      <inkml:brushProperty name="width" value="0.05" units="cm"/>
      <inkml:brushProperty name="height" value="0.05" units="cm"/>
    </inkml:brush>
  </inkml:definitions>
  <inkml:trace contextRef="#ctx0" brushRef="#br0">8 1 19110,'-4'6'0,"1"20"0,3 20 0,0 12 0,0 9 0,0-5 0,0 0 0,0 7 0,0 4 0,0-20 0,0 3 0,0 1 0,0-8 0,0 10 0,0-2 0,0-1 0,0 4 0,0-7 0,0-2 0,0-7 0,0 16 0,0-23 0,0 0 2521,0 20-2521,0-14 931,0-18-931,0-3 0,0-17 0,0 3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24.791"/>
    </inkml:context>
    <inkml:brush xml:id="br0">
      <inkml:brushProperty name="width" value="0.05" units="cm"/>
      <inkml:brushProperty name="height" value="0.05" units="cm"/>
    </inkml:brush>
  </inkml:definitions>
  <inkml:trace contextRef="#ctx0" brushRef="#br0">1 0 24575,'0'65'0,"0"-13"0,0 6 0,0-10 0,0 3 0,0 2-1646,0-1 1,0 4 0,0 1 0,0-1 1645,0 4 0,0-2 0,0 2 0,0 2 0,0 6 0,0 1 0,0 3 0,0-1 0,0-11 0,0 1 0,0 0 0,0-1 0,0 0-502,0 7 0,0 0 0,0-3 0,0-1 502,0 7 0,0-5 0,0-1 0,0-11 0,0-2 0,0-7 1440,0 26-1440,0-32 0,0-1 0,0 13 0,0-21 0,0-10 2851,0-15-2851,0-4 3860,0-7-3860,0-2 438,0 1-438,0 1 0,0-2 0,0 2 0,0-1 0,0 4 0,0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26.288"/>
    </inkml:context>
    <inkml:brush xml:id="br0">
      <inkml:brushProperty name="width" value="0.05" units="cm"/>
      <inkml:brushProperty name="height" value="0.05" units="cm"/>
    </inkml:brush>
  </inkml:definitions>
  <inkml:trace contextRef="#ctx0" brushRef="#br0">969 1 24575,'-35'0'0,"1"0"0,-25 0-1854,-5 0 1854,27 0 0,-4 0 0,-18 0 0,0 0 0,15 0 0,1 0 0,-15 0 0,1 0 0,19 0 0,4 0 0,-29 0 599,9 0-599,21 0 306,5 0-306,1 0 0,9 0 0,1 0 949,5 0-949,0 0 0,4 0 0,-4 0 0,5 0 0,-1 0 0,4 0 0,1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27.864"/>
    </inkml:context>
    <inkml:brush xml:id="br0">
      <inkml:brushProperty name="width" value="0.05" units="cm"/>
      <inkml:brushProperty name="height" value="0.05" units="cm"/>
    </inkml:brush>
  </inkml:definitions>
  <inkml:trace contextRef="#ctx0" brushRef="#br0">0 0 24575,'16'0'0,"14"0"0,27 0-1093,-23 0 1,4 0 1092,3 0 0,4 0 0,4 0 0,3 0 0,-2 0 0,5 0 0,1 0 0,-2 0 0,2 0 0,-6 0 0,-3 0 0,-4 0 0,-4 0 0,0 0 701,21 0-701,-18 0 361,-8 0-361,-16 0 0,-7 0 0,-7 0 0,-1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29.731"/>
    </inkml:context>
    <inkml:brush xml:id="br0">
      <inkml:brushProperty name="width" value="0.05" units="cm"/>
      <inkml:brushProperty name="height" value="0.05" units="cm"/>
    </inkml:brush>
  </inkml:definitions>
  <inkml:trace contextRef="#ctx0" brushRef="#br0">377 1288 24575,'-6'-60'0,"-2"23"0,-2-2 0,0-17 0,-2 0 0,-3 15 0,0 0 0,3-5 0,1-5 0,-1 4-2263,-8-1 1,0-1 2262,5 0 0,1-5 0,-2 2 0,-2 7 0,-2 0 0,3 4 0,4-6 0,1 1 218,-5 1 1,0 2-219,3-23 939,-7 13-939,4-6 0,7 25 0,6 15 2304,4 2-2304,0 15 845,3 3-845,-2 6 0,2-2 0,-3-2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05:31.405"/>
    </inkml:context>
    <inkml:brush xml:id="br0">
      <inkml:brushProperty name="width" value="0.05" units="cm"/>
      <inkml:brushProperty name="height" value="0.05" units="cm"/>
    </inkml:brush>
  </inkml:definitions>
  <inkml:trace contextRef="#ctx0" brushRef="#br0">8 13 19411,'-7'-5'0,"7"3"2394,15 2-2394,0 0 0,22 0 0,-7 0 879,-4 0-879,22 0 456,-26 0-456,35-4 1435,-26 2-1435,5 10 0,-4-4 0,-13 16 0,18-13 0,-13 6 0,9-3 0,-11-1 0,5 4 0,-5-6 0,-3 5 0,6-7 0,-15 3 0,10-2 0,-12-3 0,4 0 0,-4-2 0,-1 2 0,0-3 0,1 0 0,0 0 0,-4 0 0,-2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14:28.990"/>
    </inkml:context>
    <inkml:brush xml:id="br0">
      <inkml:brushProperty name="width" value="0.05" units="cm"/>
      <inkml:brushProperty name="height" value="0.05" units="cm"/>
    </inkml:brush>
  </inkml:definitions>
  <inkml:trace contextRef="#ctx0" brushRef="#br0">0 5 24575,'15'0'0,"5"0"0,3 0 0,10 0 0,-5 0 0,11 0 0,-5 0 0,6 0 0,-1-4 0,0 6 0,8-5 0,-6 12 0,0 1 0,3 2 0,-13 2 0,12 1 0,-13-4 0,2 3 0,-4-4 0,-1 4 0,0-4 0,1 4 0,-1 0 0,0-3 0,1 6 0,-1-6 0,0 8 0,0-9 0,1 8 0,-1-7 0,-5 2 0,5 1 0,-9-5 0,2 5 0,-3-1 0,-4-4 0,3 4 0,-8-6 0,3 1 0,-3 5 0,0-4 0,0 3 0,0-4 0,-1-1 0,1 1 0,-4 0 0,-2-1 0,1-3 0,-2 3 0,2-7 0,-3 4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02T21:14:31.066"/>
    </inkml:context>
    <inkml:brush xml:id="br0">
      <inkml:brushProperty name="width" value="0.05" units="cm"/>
      <inkml:brushProperty name="height" value="0.05" units="cm"/>
    </inkml:brush>
  </inkml:definitions>
  <inkml:trace contextRef="#ctx0" brushRef="#br0">1 10 24575,'7'0'0,"9"0"0,2-4 0,15 2 0,1-2 0,30 4 0,-19 0 0,-4 0 0,0 0 0,3 0 0,14 5 0,-24 0 0,4 10 0,-10-3 0,6 5 0,-8-1 0,-3 2 0,3-3 0,-8 1 0,3-6 0,-5 3 0,2 0 0,-2-4 0,1 4 0,-4-5 0,2 1 0,-7-1 0,8 0 0,-7 0 0,2 1 0,5 7 0,-3-6 0,3 6 0,-4-8 0,-1 0 0,-2 0 0,3 5 0,-5-5 0,1 5 0,0-4 0,0-2 0,-1 5 0,1-3 0,-1 3 0,1-4 0,0 0 0,-1 0 0,0 0 0,-2-4 0,-2-1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2:31.509"/>
    </inkml:context>
    <inkml:brush xml:id="br0">
      <inkml:brushProperty name="width" value="0.05" units="cm"/>
      <inkml:brushProperty name="height" value="0.05" units="cm"/>
      <inkml:brushProperty name="color" value="#004F8B"/>
    </inkml:brush>
  </inkml:definitions>
  <inkml:trace contextRef="#ctx0" brushRef="#br0">784 1 24575,'0'21'0,"0"18"0,0 11 0,0 7 0,0-7 0,0 3 0,0 19 0,0 1 0,0-15 0,0-2 0,0 1 0,0 0 0,0 5 0,0 1 0,0-5 0,0 1 0,0 9 0,0 1 0,0-11 0,0 1-1044,0 14 0,0 2 1044,0-3 0,0 0 0,0 4 0,0 2 0,0 4 0,0-1 0,0-9 0,0-1 0,1 10 0,-2 1 0,-3-5 0,0 1-802,3 10 0,0 3 802,-4-1 0,1 3 0,4-25 0,0 3 0,0-1-837,0 1 1,0 0 0,0 0 836,0 4 0,0 1 0,0 0 0,0 0 0,0-1 0,0 1 0,0 4 0,0 1 0,0 0 0,0 1 0,0-1 0,0 2 0,1 3 0,-1 2 0,-1-2 0,-1-4 0,-1 0 0,-1 0 0,1 3 0,-1 2 0,-1-3 0,-1-6 0,-1-2 0,-1 1 0,1 4 0,0 0 0,0-1 0,0-4 0,0 0 0,0-1 0,0 0 0,1 1 0,-1 0 0,0 4 0,0 1 0,-1 0 0,1-4 0,1-1 0,-1 2-894,0 5 0,0 1 0,-1 5 894,0-3 0,-2 4 0,1 1 0,-1-2 0,1-9 0,0-2 0,0 1 0,-1 5 0,0 1 0,-1 6 0,0 1 0,0 0 0,0-5-732,-1 6 1,0-5 0,-1 1 0,1 2 731,2-7 0,-1 3 0,1 1 0,0-1 0,-2-1 0,0-4 0,-1-1 0,0 0 0,0-1 0,1-2 0,1 12 0,1-3 0,0 0 0,-1 1-381,-3 7 0,-2 0 0,1 0 0,1-3 381,4-13 0,0-3 0,2 0 0,-1 2 0,-1 9 0,1 3 0,-1 0 0,1-1 0,-1 0 0,1-1 0,0 1 0,1-3-160,2-5 0,0-2 0,0 0 0,1 0 160,-1-1 0,0 1 0,0 0 0,0-2 1,2 17 0,0-1 0,0 0-1,-3 0 0,0-1 0,1 0 0,4-5 0,2 0 0,0-1 0,-4-3 0,1-1 0,0-1 533,2-4 1,2-1 0,-1-1-534,0-5 0,0 0 0,0-1 987,0 31 1,0-4-988,0-25 0,0-2 0,0 11 0,0-3 1187,0-22 1,0-1-1188,0 4 0,0 2 0,0 2 0,0-1 0,0 33 0,0-2 0,0-36 0,0-1 0,0 33 0,0 7 0,0-17 0,0-6 0,0 1 0,0 7 0,6-9 2875,-4-15-2875,10 3 2508,-6-28-2508,1 5 1750,3-5-1750,-4-12 885,4 12-885,0-20 0,-4 4 0,3-5 0,-3 0 0,4 0 0,-1 0 0,1-5 0,0 4 0,0-4 0,0 1 0,0 3 0,0-4 0,-1 5 0,1 0 0,0-5 0,0 4 0,0-3 0,-5 3 0,4-3 0,-8 2 0,3-2 0,1-1 0,-8-9 0,1-8 0,-28-24 0,18 20 0,-13-9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3T14:42:33.794"/>
    </inkml:context>
    <inkml:brush xml:id="br0">
      <inkml:brushProperty name="width" value="0.05" units="cm"/>
      <inkml:brushProperty name="height" value="0.05" units="cm"/>
      <inkml:brushProperty name="color" value="#004F8B"/>
    </inkml:brush>
  </inkml:definitions>
  <inkml:trace contextRef="#ctx0" brushRef="#br0">535 0 24575,'0'28'0,"0"64"0,0-36 0,0 5-1167,0 15 0,0 10 1167,0-8 0,0 11 0,0 2 0,0-6-1547,0-4 1,0-5-1,0 8 1547,0 10 0,0 8 0,0 2 0,0-6 0,0 5 0,0-5 0,0-6 0,0-24 0,0-4 0,0 8 0,0 2 0,0 9 0,0 5 0,0-3 0,0-7 0,0 11 0,0-6 0,0 6 0,0-7 0,0 7 0,0 3 0,0-3 0,0-8 0,0 10 0,0-8 0,0 3 0,0-9 0,0 4 0,0 0 0,0-5 0,0 6 0,0-3 0,0 3 0,0-3 0,0 4 0,0 2 0,0-2 0,0-3 0,0-1 0,0 0 0,0 0 0,0 1 0,0-1 0,0 1 0,0-1 0,0-1 0,0 1 0,0-1 0,0 0 0,0 20 0,0-1 0,0 4 0,0-5 0,0 4 0,0 0 0,0-6 0,0 0 0,0-6 0,0 5 0,0-1 0,0 6 0,0 0 0,0-7 0,0 2 0,0-6 0,0 2 0,1-17 0,0 2 0,-1 1 0,-2 4 0,-1 3 0,-2 5 0,-1 1 0,0 0 0,0-4 0,2 4 0,1-3 0,-1-2 0,-2 3 0,-2 7 0,-1 1 0,-1 0 0,0-4 0,2-11 0,-1-3 0,1-2 0,0-1 0,-4 12 0,1-3 0,-1 3 0,0 12 0,1 3 0,-1-1 0,1-5 0,-1-1 0,2 0 0,3 0 0,0 0 0,-1-2 0,-2-8 0,0-2 0,0 0 0,1 1 0,2-2 0,-1 0-310,1-3 0,0-2 0,0 0 310,1 1 0,0-1 0,0 1 0,2 3 0,0 0 0,0 5-686,-1-3 1,-1 6-1,0-1 1,-1-5 685,0 1 0,0-5 0,0 5 0,3 4 0,1 6 0,0 0 0,-1-7 0,-2-3 0,0-5 0,0 3 0,1 16 0,2 5 0,-2-2 0,-2-5 0,-1-1 0,1 0 0,-1 2 0,0-1 0,1-6-232,1 6 1,0-3 231,0-23 0,-1 1 0,2-6 0,4-1 0,0-3 1029,-7 12 0,1-2-1029,5-9 0,2-4 2191,-7 36-2191,7-12 0,0-17 3799,0-2-3799,0-16 2000,0-8-2000,0-9 1061,0-11-1061,0 4 0,0-10 0,0 4 0,0-5 0,0-1 0,4 0 0,1 1 0,5 0 0,0 0 0,0-1 0,0 7 0,1 6 0,6 8 0,-3 14 0,9-6 0,-9 12 0,3-12 0,1 5 0,-4-6 0,8 8 0,-9-12 0,-2 5 0,-6-16 0,-1-6 0,-3 5 0,9-5 0,-9 1 0,4-2 0,0 0 0,-4-3 0,4 3 0,-5 0 0,4-3 0,-3 8 0,4-9 0,-5 5 0,4-6 0,-3-1 0,4 1 0,-5 0 0,0 0 0,4-5 0,-3-9 0,2-8 0,-12-8 0,-11-32 0,6 33 0,-3-21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panose="020F0502020204030204" pitchFamily="34" charset="0"/>
              </a:defRPr>
            </a:lvl1pPr>
          </a:lstStyle>
          <a:p>
            <a:fld id="{46CE22A4-C73C-0746-B8E6-06DC17859819}" type="datetimeFigureOut">
              <a:rPr lang="en-US" smtClean="0"/>
              <a:pPr/>
              <a:t>12/8/25</a:t>
            </a:fld>
            <a:endParaRPr lang="en-US" dirty="0"/>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panose="020F0502020204030204" pitchFamily="34" charset="0"/>
              </a:defRPr>
            </a:lvl1pPr>
          </a:lstStyle>
          <a:p>
            <a:fld id="{E761471B-5ABB-5144-AD24-23058BD0C8D3}" type="slidenum">
              <a:rPr lang="en-US" smtClean="0"/>
              <a:pPr/>
              <a:t>‹#›</a:t>
            </a:fld>
            <a:endParaRPr lang="en-US" dirty="0"/>
          </a:p>
        </p:txBody>
      </p:sp>
    </p:spTree>
    <p:extLst>
      <p:ext uri="{BB962C8B-B14F-4D97-AF65-F5344CB8AC3E}">
        <p14:creationId xmlns:p14="http://schemas.microsoft.com/office/powerpoint/2010/main" val="1848832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panose="020F050202020403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BF568-D920-561D-8139-5B26527F9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2FD0C-FD10-10FD-0456-2E6C01892B0B}"/>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8C5AD74A-4343-9F92-4A9F-BA237A68E9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F2E79D-5A6F-80A6-7652-44CF5B9D2F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C0FBCC-CC66-0649-8C2C-912043B190D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246168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A3C4E-2339-3403-40FF-135E3335D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0944C-09D0-2785-911A-E816C670C6F3}"/>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E7AC5546-C0DC-6833-077B-CE669458AFED}"/>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D78D081-46C8-9367-70D2-14F5DD8D61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322298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953B2-CE70-B050-1333-77BC3BB06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96E43-2247-8CE3-516D-BEA54F1DA973}"/>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8E3F2027-4357-2616-D374-AC258D9D1EB1}"/>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9F81C4B-30D8-4B1D-0D53-F4E0DC4F64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062476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84D05-03EF-4CB5-4989-975B3190E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0DED6-A2C5-1576-7644-72C56FA77ACE}"/>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916C70D8-7F24-CC33-E151-1C3500DDDE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FF3B2F-2CD3-74C4-8D28-835A17D1D8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C0FBCC-CC66-0649-8C2C-912043B190D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74656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61471B-5ABB-5144-AD24-23058BD0C8D3}"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91785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5850" y="1208088"/>
            <a:ext cx="4716463" cy="32654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73111" rtl="0" eaLnBrk="1" fontAlgn="auto" latinLnBrk="0" hangingPunct="1">
              <a:lnSpc>
                <a:spcPct val="100000"/>
              </a:lnSpc>
              <a:spcBef>
                <a:spcPts val="0"/>
              </a:spcBef>
              <a:spcAft>
                <a:spcPts val="0"/>
              </a:spcAft>
              <a:buClrTx/>
              <a:buSzTx/>
              <a:buFontTx/>
              <a:buNone/>
              <a:tabLst/>
              <a:defRPr/>
            </a:pPr>
            <a:fld id="{3C7E904B-4206-324B-8466-8079070D075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311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9694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61471B-5ABB-5144-AD24-23058BD0C8D3}" type="slidenum">
              <a:rPr lang="en-US" smtClean="0"/>
              <a:t>7</a:t>
            </a:fld>
            <a:endParaRPr lang="en-US"/>
          </a:p>
        </p:txBody>
      </p:sp>
    </p:spTree>
    <p:extLst>
      <p:ext uri="{BB962C8B-B14F-4D97-AF65-F5344CB8AC3E}">
        <p14:creationId xmlns:p14="http://schemas.microsoft.com/office/powerpoint/2010/main" val="928784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61471B-5ABB-5144-AD24-23058BD0C8D3}" type="slidenum">
              <a:rPr lang="en-US" smtClean="0"/>
              <a:t>8</a:t>
            </a:fld>
            <a:endParaRPr lang="en-US"/>
          </a:p>
        </p:txBody>
      </p:sp>
    </p:spTree>
    <p:extLst>
      <p:ext uri="{BB962C8B-B14F-4D97-AF65-F5344CB8AC3E}">
        <p14:creationId xmlns:p14="http://schemas.microsoft.com/office/powerpoint/2010/main" val="69217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1F95E6-D709-134F-A9D2-DF5065EEF1E9}" type="slidenum">
              <a:rPr lang="en-US" smtClean="0"/>
              <a:t>10</a:t>
            </a:fld>
            <a:endParaRPr lang="en-US" dirty="0"/>
          </a:p>
        </p:txBody>
      </p:sp>
    </p:spTree>
    <p:extLst>
      <p:ext uri="{BB962C8B-B14F-4D97-AF65-F5344CB8AC3E}">
        <p14:creationId xmlns:p14="http://schemas.microsoft.com/office/powerpoint/2010/main" val="1507572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 of the session is to give a couple of tools to help you with Steps 3 and 4 – Walk Your Why and Moving On </a:t>
            </a:r>
          </a:p>
          <a:p>
            <a:r>
              <a:rPr lang="en-US" dirty="0"/>
              <a:t> three Tools/concepts – to help navigate Outer and Inner worlds.</a:t>
            </a:r>
          </a:p>
          <a:p>
            <a:r>
              <a:rPr lang="en-US" dirty="0"/>
              <a:t>1. Circles of control</a:t>
            </a:r>
          </a:p>
          <a:p>
            <a:r>
              <a:rPr lang="en-US" dirty="0"/>
              <a:t>2. Focus and prioritization</a:t>
            </a:r>
          </a:p>
          <a:p>
            <a:r>
              <a:rPr lang="en-US" dirty="0"/>
              <a:t>3. Managing expectations</a:t>
            </a:r>
            <a:endParaRPr lang="en-GB" dirty="0"/>
          </a:p>
        </p:txBody>
      </p:sp>
      <p:sp>
        <p:nvSpPr>
          <p:cNvPr id="4" name="Slide Number Placeholder 3"/>
          <p:cNvSpPr>
            <a:spLocks noGrp="1"/>
          </p:cNvSpPr>
          <p:nvPr>
            <p:ph type="sldNum" sz="quarter" idx="5"/>
          </p:nvPr>
        </p:nvSpPr>
        <p:spPr/>
        <p:txBody>
          <a:bodyPr/>
          <a:lstStyle/>
          <a:p>
            <a:fld id="{A71F95E6-D709-134F-A9D2-DF5065EEF1E9}" type="slidenum">
              <a:rPr lang="en-US" smtClean="0"/>
              <a:t>12</a:t>
            </a:fld>
            <a:endParaRPr lang="en-US" dirty="0"/>
          </a:p>
        </p:txBody>
      </p:sp>
    </p:spTree>
    <p:extLst>
      <p:ext uri="{BB962C8B-B14F-4D97-AF65-F5344CB8AC3E}">
        <p14:creationId xmlns:p14="http://schemas.microsoft.com/office/powerpoint/2010/main" val="3824070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4E529-C9DF-0828-7C87-1D5BC9BA5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5E091-5334-BFBE-E508-0F3C07892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197F47-8919-478A-D11F-739375A91B9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p:txBody>
      </p:sp>
      <p:sp>
        <p:nvSpPr>
          <p:cNvPr id="4" name="Slide Number Placeholder 3">
            <a:extLst>
              <a:ext uri="{FF2B5EF4-FFF2-40B4-BE49-F238E27FC236}">
                <a16:creationId xmlns:a16="http://schemas.microsoft.com/office/drawing/2014/main" id="{5EC0F647-18DE-574E-EDB3-E38990F1CE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1279C-C395-4FC3-8AC3-D635D84B4585}"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724025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9D434-93AB-75DE-EDBD-F5758FCF8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8D26B6-8244-0B71-66A8-7544FC849F30}"/>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0CD6FF0E-EC53-15E8-B3CC-1C9D95BEDB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 in help model, fear model and vulnerability disucssion </a:t>
            </a:r>
          </a:p>
          <a:p>
            <a:endParaRPr lang="en-US"/>
          </a:p>
        </p:txBody>
      </p:sp>
      <p:sp>
        <p:nvSpPr>
          <p:cNvPr id="4" name="Slide Number Placeholder 3">
            <a:extLst>
              <a:ext uri="{FF2B5EF4-FFF2-40B4-BE49-F238E27FC236}">
                <a16:creationId xmlns:a16="http://schemas.microsoft.com/office/drawing/2014/main" id="{A95F1568-F067-D223-D498-716B40B8669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1F95E6-D709-134F-A9D2-DF5065EEF1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1178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97E2C-5E87-0C1B-CC22-86039CD798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E4D2D5-F5AA-14F5-8205-F79A6A511BD5}"/>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97FE73BD-1D67-DA6B-0F39-F047131DDE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C44C89D-A58F-FA72-BAE8-ECEB2C3D737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1F95E6-D709-134F-A9D2-DF5065EEF1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115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61471B-5ABB-5144-AD24-23058BD0C8D3}" type="slidenum">
              <a:rPr lang="en-US" smtClean="0"/>
              <a:t>19</a:t>
            </a:fld>
            <a:endParaRPr lang="en-US"/>
          </a:p>
        </p:txBody>
      </p:sp>
    </p:spTree>
    <p:extLst>
      <p:ext uri="{BB962C8B-B14F-4D97-AF65-F5344CB8AC3E}">
        <p14:creationId xmlns:p14="http://schemas.microsoft.com/office/powerpoint/2010/main" val="256325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673230"/>
            <a:ext cx="8420100" cy="1470025"/>
          </a:xfrm>
        </p:spPr>
        <p:txBody>
          <a:bodyPr/>
          <a:lstStyle>
            <a:lvl1pPr>
              <a:defRPr b="0" i="0"/>
            </a:lvl1pPr>
          </a:lstStyle>
          <a:p>
            <a:r>
              <a:rPr lang="fr-FR" dirty="0"/>
              <a:t>Modifiez le style du titre</a:t>
            </a:r>
            <a:endParaRPr lang="en-US" dirty="0"/>
          </a:p>
        </p:txBody>
      </p:sp>
      <p:sp>
        <p:nvSpPr>
          <p:cNvPr id="3" name="Subtitle 2"/>
          <p:cNvSpPr>
            <a:spLocks noGrp="1"/>
          </p:cNvSpPr>
          <p:nvPr>
            <p:ph type="subTitle" idx="1"/>
          </p:nvPr>
        </p:nvSpPr>
        <p:spPr>
          <a:xfrm>
            <a:off x="1485900" y="3429000"/>
            <a:ext cx="6934200" cy="1752600"/>
          </a:xfrm>
        </p:spPr>
        <p:txBody>
          <a:bodyPr/>
          <a:lstStyle>
            <a:lvl1pPr marL="0" indent="0" algn="ctr">
              <a:buNone/>
              <a:defRPr b="0" i="0">
                <a:solidFill>
                  <a:schemeClr val="tx1">
                    <a:tint val="75000"/>
                  </a:schemeClr>
                </a:solidFill>
              </a:defRPr>
            </a:lvl1pPr>
            <a:lvl2pPr marL="301859" indent="0" algn="ctr">
              <a:buNone/>
              <a:defRPr>
                <a:solidFill>
                  <a:schemeClr val="tx1">
                    <a:tint val="75000"/>
                  </a:schemeClr>
                </a:solidFill>
              </a:defRPr>
            </a:lvl2pPr>
            <a:lvl3pPr marL="603717" indent="0" algn="ctr">
              <a:buNone/>
              <a:defRPr>
                <a:solidFill>
                  <a:schemeClr val="tx1">
                    <a:tint val="75000"/>
                  </a:schemeClr>
                </a:solidFill>
              </a:defRPr>
            </a:lvl3pPr>
            <a:lvl4pPr marL="905576" indent="0" algn="ctr">
              <a:buNone/>
              <a:defRPr>
                <a:solidFill>
                  <a:schemeClr val="tx1">
                    <a:tint val="75000"/>
                  </a:schemeClr>
                </a:solidFill>
              </a:defRPr>
            </a:lvl4pPr>
            <a:lvl5pPr marL="1207435" indent="0" algn="ctr">
              <a:buNone/>
              <a:defRPr>
                <a:solidFill>
                  <a:schemeClr val="tx1">
                    <a:tint val="75000"/>
                  </a:schemeClr>
                </a:solidFill>
              </a:defRPr>
            </a:lvl5pPr>
            <a:lvl6pPr marL="1509294" indent="0" algn="ctr">
              <a:buNone/>
              <a:defRPr>
                <a:solidFill>
                  <a:schemeClr val="tx1">
                    <a:tint val="75000"/>
                  </a:schemeClr>
                </a:solidFill>
              </a:defRPr>
            </a:lvl6pPr>
            <a:lvl7pPr marL="1811152" indent="0" algn="ctr">
              <a:buNone/>
              <a:defRPr>
                <a:solidFill>
                  <a:schemeClr val="tx1">
                    <a:tint val="75000"/>
                  </a:schemeClr>
                </a:solidFill>
              </a:defRPr>
            </a:lvl7pPr>
            <a:lvl8pPr marL="2113011" indent="0" algn="ctr">
              <a:buNone/>
              <a:defRPr>
                <a:solidFill>
                  <a:schemeClr val="tx1">
                    <a:tint val="75000"/>
                  </a:schemeClr>
                </a:solidFill>
              </a:defRPr>
            </a:lvl8pPr>
            <a:lvl9pPr marL="2414869" indent="0" algn="ctr">
              <a:buNone/>
              <a:defRPr>
                <a:solidFill>
                  <a:schemeClr val="tx1">
                    <a:tint val="75000"/>
                  </a:schemeClr>
                </a:solidFill>
              </a:defRPr>
            </a:lvl9pPr>
          </a:lstStyle>
          <a:p>
            <a:r>
              <a:rPr lang="fr-FR" dirty="0"/>
              <a:t>Modifiez le style des sous-titres du masque</a:t>
            </a:r>
            <a:endParaRPr lang="en-US" dirty="0"/>
          </a:p>
        </p:txBody>
      </p:sp>
    </p:spTree>
    <p:extLst>
      <p:ext uri="{BB962C8B-B14F-4D97-AF65-F5344CB8AC3E}">
        <p14:creationId xmlns:p14="http://schemas.microsoft.com/office/powerpoint/2010/main" val="321864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fr-FR" dirty="0"/>
              <a:t>Modifiez le style du titre</a:t>
            </a:r>
            <a:endParaRPr lang="en-US" dirty="0"/>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5" name="Footer Placeholder 4"/>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Tree>
    <p:extLst>
      <p:ext uri="{BB962C8B-B14F-4D97-AF65-F5344CB8AC3E}">
        <p14:creationId xmlns:p14="http://schemas.microsoft.com/office/powerpoint/2010/main" val="988428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82506" y="2001516"/>
            <a:ext cx="7193095" cy="1362075"/>
          </a:xfrm>
        </p:spPr>
        <p:txBody>
          <a:bodyPr anchor="t"/>
          <a:lstStyle>
            <a:lvl1pPr algn="l">
              <a:defRPr sz="2641" b="0" i="0" cap="none" baseline="0">
                <a:solidFill>
                  <a:schemeClr val="tx1">
                    <a:lumMod val="65000"/>
                    <a:lumOff val="35000"/>
                  </a:schemeClr>
                </a:solidFill>
              </a:defRPr>
            </a:lvl1pPr>
          </a:lstStyle>
          <a:p>
            <a:r>
              <a:rPr lang="fr-FR" dirty="0"/>
              <a:t>Modifiez le style du titre</a:t>
            </a:r>
            <a:endParaRPr lang="en-US" dirty="0"/>
          </a:p>
        </p:txBody>
      </p:sp>
      <p:sp>
        <p:nvSpPr>
          <p:cNvPr id="3" name="Text Placeholder 2"/>
          <p:cNvSpPr>
            <a:spLocks noGrp="1"/>
          </p:cNvSpPr>
          <p:nvPr>
            <p:ph type="body" idx="1"/>
          </p:nvPr>
        </p:nvSpPr>
        <p:spPr>
          <a:xfrm>
            <a:off x="782506" y="3413972"/>
            <a:ext cx="7193095" cy="1500187"/>
          </a:xfrm>
        </p:spPr>
        <p:txBody>
          <a:bodyPr anchor="b"/>
          <a:lstStyle>
            <a:lvl1pPr marL="0" indent="0">
              <a:buNone/>
              <a:defRPr sz="1321" b="0" i="0">
                <a:solidFill>
                  <a:schemeClr val="tx1">
                    <a:tint val="75000"/>
                  </a:schemeClr>
                </a:solidFill>
              </a:defRPr>
            </a:lvl1pPr>
            <a:lvl2pPr marL="301859" indent="0">
              <a:buNone/>
              <a:defRPr sz="1189">
                <a:solidFill>
                  <a:schemeClr val="tx1">
                    <a:tint val="75000"/>
                  </a:schemeClr>
                </a:solidFill>
              </a:defRPr>
            </a:lvl2pPr>
            <a:lvl3pPr marL="603717" indent="0">
              <a:buNone/>
              <a:defRPr sz="1056">
                <a:solidFill>
                  <a:schemeClr val="tx1">
                    <a:tint val="75000"/>
                  </a:schemeClr>
                </a:solidFill>
              </a:defRPr>
            </a:lvl3pPr>
            <a:lvl4pPr marL="905576" indent="0">
              <a:buNone/>
              <a:defRPr sz="924">
                <a:solidFill>
                  <a:schemeClr val="tx1">
                    <a:tint val="75000"/>
                  </a:schemeClr>
                </a:solidFill>
              </a:defRPr>
            </a:lvl4pPr>
            <a:lvl5pPr marL="1207435" indent="0">
              <a:buNone/>
              <a:defRPr sz="924">
                <a:solidFill>
                  <a:schemeClr val="tx1">
                    <a:tint val="75000"/>
                  </a:schemeClr>
                </a:solidFill>
              </a:defRPr>
            </a:lvl5pPr>
            <a:lvl6pPr marL="1509294" indent="0">
              <a:buNone/>
              <a:defRPr sz="924">
                <a:solidFill>
                  <a:schemeClr val="tx1">
                    <a:tint val="75000"/>
                  </a:schemeClr>
                </a:solidFill>
              </a:defRPr>
            </a:lvl6pPr>
            <a:lvl7pPr marL="1811152" indent="0">
              <a:buNone/>
              <a:defRPr sz="924">
                <a:solidFill>
                  <a:schemeClr val="tx1">
                    <a:tint val="75000"/>
                  </a:schemeClr>
                </a:solidFill>
              </a:defRPr>
            </a:lvl7pPr>
            <a:lvl8pPr marL="2113011" indent="0">
              <a:buNone/>
              <a:defRPr sz="924">
                <a:solidFill>
                  <a:schemeClr val="tx1">
                    <a:tint val="75000"/>
                  </a:schemeClr>
                </a:solidFill>
              </a:defRPr>
            </a:lvl8pPr>
            <a:lvl9pPr marL="2414869" indent="0">
              <a:buNone/>
              <a:defRPr sz="924">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3751189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fr-FR" dirty="0"/>
              <a:t>Modifiez le style du titre</a:t>
            </a:r>
            <a:endParaRPr lang="en-US" dirty="0"/>
          </a:p>
        </p:txBody>
      </p:sp>
      <p:sp>
        <p:nvSpPr>
          <p:cNvPr id="3" name="Content Placeholder 2"/>
          <p:cNvSpPr>
            <a:spLocks noGrp="1"/>
          </p:cNvSpPr>
          <p:nvPr>
            <p:ph sz="half" idx="1"/>
          </p:nvPr>
        </p:nvSpPr>
        <p:spPr>
          <a:xfrm>
            <a:off x="495300" y="1600204"/>
            <a:ext cx="4375150" cy="4525963"/>
          </a:xfrm>
        </p:spPr>
        <p:txBody>
          <a:bodyPr/>
          <a:lstStyle>
            <a:lvl1pPr>
              <a:defRPr sz="1849" b="0" i="0"/>
            </a:lvl1pPr>
            <a:lvl2pPr>
              <a:defRPr sz="1584" b="0" i="0"/>
            </a:lvl2pPr>
            <a:lvl3pPr>
              <a:defRPr sz="1321" b="0" i="0"/>
            </a:lvl3pPr>
            <a:lvl4pPr>
              <a:defRPr sz="1189" b="0" i="0"/>
            </a:lvl4pPr>
            <a:lvl5pPr>
              <a:defRPr sz="1189" b="0" i="0"/>
            </a:lvl5pPr>
            <a:lvl6pPr>
              <a:defRPr sz="1189"/>
            </a:lvl6pPr>
            <a:lvl7pPr>
              <a:defRPr sz="1189"/>
            </a:lvl7pPr>
            <a:lvl8pPr>
              <a:defRPr sz="1189"/>
            </a:lvl8pPr>
            <a:lvl9pPr>
              <a:defRPr sz="1189"/>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p:nvPr>
        </p:nvSpPr>
        <p:spPr>
          <a:xfrm>
            <a:off x="5035550" y="1600204"/>
            <a:ext cx="4375150" cy="4525963"/>
          </a:xfrm>
        </p:spPr>
        <p:txBody>
          <a:bodyPr/>
          <a:lstStyle>
            <a:lvl1pPr>
              <a:defRPr sz="1849" b="0" i="0"/>
            </a:lvl1pPr>
            <a:lvl2pPr>
              <a:defRPr sz="1584" b="0" i="0"/>
            </a:lvl2pPr>
            <a:lvl3pPr>
              <a:defRPr sz="1321" b="0" i="0"/>
            </a:lvl3pPr>
            <a:lvl4pPr>
              <a:defRPr sz="1189" b="0" i="0"/>
            </a:lvl4pPr>
            <a:lvl5pPr>
              <a:defRPr sz="1189" b="0" i="0"/>
            </a:lvl5pPr>
            <a:lvl6pPr>
              <a:defRPr sz="1189"/>
            </a:lvl6pPr>
            <a:lvl7pPr>
              <a:defRPr sz="1189"/>
            </a:lvl7pPr>
            <a:lvl8pPr>
              <a:defRPr sz="1189"/>
            </a:lvl8pPr>
            <a:lvl9pPr>
              <a:defRPr sz="1189"/>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Date Placeholder 4"/>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6" name="Footer Placeholder 5"/>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761428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fr-FR" dirty="0"/>
              <a:t>Modifiez le style du titre</a:t>
            </a:r>
            <a:endParaRPr lang="en-US" dirty="0"/>
          </a:p>
        </p:txBody>
      </p:sp>
      <p:sp>
        <p:nvSpPr>
          <p:cNvPr id="3" name="Text Placeholder 2"/>
          <p:cNvSpPr>
            <a:spLocks noGrp="1"/>
          </p:cNvSpPr>
          <p:nvPr>
            <p:ph type="body" idx="1"/>
          </p:nvPr>
        </p:nvSpPr>
        <p:spPr>
          <a:xfrm>
            <a:off x="495301" y="1535114"/>
            <a:ext cx="4376870" cy="639762"/>
          </a:xfrm>
        </p:spPr>
        <p:txBody>
          <a:bodyPr anchor="b"/>
          <a:lstStyle>
            <a:lvl1pPr marL="0" indent="0">
              <a:buNone/>
              <a:defRPr sz="1584" b="0" i="0">
                <a:solidFill>
                  <a:schemeClr val="tx1">
                    <a:lumMod val="50000"/>
                    <a:lumOff val="50000"/>
                  </a:schemeClr>
                </a:solidFill>
              </a:defRPr>
            </a:lvl1pPr>
            <a:lvl2pPr marL="301859" indent="0">
              <a:buNone/>
              <a:defRPr sz="1321" b="1"/>
            </a:lvl2pPr>
            <a:lvl3pPr marL="603717" indent="0">
              <a:buNone/>
              <a:defRPr sz="1189" b="1"/>
            </a:lvl3pPr>
            <a:lvl4pPr marL="905576" indent="0">
              <a:buNone/>
              <a:defRPr sz="1056" b="1"/>
            </a:lvl4pPr>
            <a:lvl5pPr marL="1207435" indent="0">
              <a:buNone/>
              <a:defRPr sz="1056" b="1"/>
            </a:lvl5pPr>
            <a:lvl6pPr marL="1509294" indent="0">
              <a:buNone/>
              <a:defRPr sz="1056" b="1"/>
            </a:lvl6pPr>
            <a:lvl7pPr marL="1811152" indent="0">
              <a:buNone/>
              <a:defRPr sz="1056" b="1"/>
            </a:lvl7pPr>
            <a:lvl8pPr marL="2113011" indent="0">
              <a:buNone/>
              <a:defRPr sz="1056" b="1"/>
            </a:lvl8pPr>
            <a:lvl9pPr marL="2414869" indent="0">
              <a:buNone/>
              <a:defRPr sz="1056" b="1"/>
            </a:lvl9pPr>
          </a:lstStyle>
          <a:p>
            <a:pPr lvl="0"/>
            <a:r>
              <a:rPr lang="fr-FR" dirty="0"/>
              <a:t>Cliquez pour modifier les styles du texte du masque</a:t>
            </a:r>
          </a:p>
        </p:txBody>
      </p:sp>
      <p:sp>
        <p:nvSpPr>
          <p:cNvPr id="4" name="Content Placeholder 3"/>
          <p:cNvSpPr>
            <a:spLocks noGrp="1"/>
          </p:cNvSpPr>
          <p:nvPr>
            <p:ph sz="half" idx="2"/>
          </p:nvPr>
        </p:nvSpPr>
        <p:spPr>
          <a:xfrm>
            <a:off x="495301" y="2174876"/>
            <a:ext cx="4376870" cy="3951288"/>
          </a:xfrm>
        </p:spPr>
        <p:txBody>
          <a:bodyPr/>
          <a:lstStyle>
            <a:lvl1pPr>
              <a:defRPr sz="1584" b="0" i="0"/>
            </a:lvl1pPr>
            <a:lvl2pPr>
              <a:defRPr sz="1321" b="0" i="0"/>
            </a:lvl2pPr>
            <a:lvl3pPr>
              <a:defRPr sz="1189" b="0" i="0"/>
            </a:lvl3pPr>
            <a:lvl4pPr>
              <a:defRPr sz="1056" b="0" i="0"/>
            </a:lvl4pPr>
            <a:lvl5pPr>
              <a:defRPr sz="1056" b="0" i="0"/>
            </a:lvl5pPr>
            <a:lvl6pPr>
              <a:defRPr sz="1056"/>
            </a:lvl6pPr>
            <a:lvl7pPr>
              <a:defRPr sz="1056"/>
            </a:lvl7pPr>
            <a:lvl8pPr>
              <a:defRPr sz="1056"/>
            </a:lvl8pPr>
            <a:lvl9pPr>
              <a:defRPr sz="1056"/>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p:nvPr>
        </p:nvSpPr>
        <p:spPr>
          <a:xfrm>
            <a:off x="5032112" y="1535114"/>
            <a:ext cx="4378590" cy="639762"/>
          </a:xfrm>
        </p:spPr>
        <p:txBody>
          <a:bodyPr anchor="b"/>
          <a:lstStyle>
            <a:lvl1pPr marL="0" indent="0">
              <a:buNone/>
              <a:defRPr sz="1584" b="0" i="0">
                <a:solidFill>
                  <a:schemeClr val="tx1">
                    <a:lumMod val="50000"/>
                    <a:lumOff val="50000"/>
                  </a:schemeClr>
                </a:solidFill>
              </a:defRPr>
            </a:lvl1pPr>
            <a:lvl2pPr marL="301859" indent="0">
              <a:buNone/>
              <a:defRPr sz="1321" b="1"/>
            </a:lvl2pPr>
            <a:lvl3pPr marL="603717" indent="0">
              <a:buNone/>
              <a:defRPr sz="1189" b="1"/>
            </a:lvl3pPr>
            <a:lvl4pPr marL="905576" indent="0">
              <a:buNone/>
              <a:defRPr sz="1056" b="1"/>
            </a:lvl4pPr>
            <a:lvl5pPr marL="1207435" indent="0">
              <a:buNone/>
              <a:defRPr sz="1056" b="1"/>
            </a:lvl5pPr>
            <a:lvl6pPr marL="1509294" indent="0">
              <a:buNone/>
              <a:defRPr sz="1056" b="1"/>
            </a:lvl6pPr>
            <a:lvl7pPr marL="1811152" indent="0">
              <a:buNone/>
              <a:defRPr sz="1056" b="1"/>
            </a:lvl7pPr>
            <a:lvl8pPr marL="2113011" indent="0">
              <a:buNone/>
              <a:defRPr sz="1056" b="1"/>
            </a:lvl8pPr>
            <a:lvl9pPr marL="2414869" indent="0">
              <a:buNone/>
              <a:defRPr sz="1056" b="1"/>
            </a:lvl9pPr>
          </a:lstStyle>
          <a:p>
            <a:pPr lvl="0"/>
            <a:r>
              <a:rPr lang="fr-FR" dirty="0"/>
              <a:t>Cliquez pour modifier les styles du texte du masque</a:t>
            </a:r>
          </a:p>
        </p:txBody>
      </p:sp>
      <p:sp>
        <p:nvSpPr>
          <p:cNvPr id="6" name="Content Placeholder 5"/>
          <p:cNvSpPr>
            <a:spLocks noGrp="1"/>
          </p:cNvSpPr>
          <p:nvPr>
            <p:ph sz="quarter" idx="4"/>
          </p:nvPr>
        </p:nvSpPr>
        <p:spPr>
          <a:xfrm>
            <a:off x="5032112" y="2174876"/>
            <a:ext cx="4378590" cy="3951288"/>
          </a:xfrm>
        </p:spPr>
        <p:txBody>
          <a:bodyPr/>
          <a:lstStyle>
            <a:lvl1pPr>
              <a:defRPr sz="1584" b="0" i="0"/>
            </a:lvl1pPr>
            <a:lvl2pPr>
              <a:defRPr sz="1321" b="0" i="0"/>
            </a:lvl2pPr>
            <a:lvl3pPr>
              <a:defRPr sz="1189" b="0" i="0"/>
            </a:lvl3pPr>
            <a:lvl4pPr>
              <a:defRPr sz="1056" b="0" i="0"/>
            </a:lvl4pPr>
            <a:lvl5pPr>
              <a:defRPr sz="1056" b="0" i="0"/>
            </a:lvl5pPr>
            <a:lvl6pPr>
              <a:defRPr sz="1056"/>
            </a:lvl6pPr>
            <a:lvl7pPr>
              <a:defRPr sz="1056"/>
            </a:lvl7pPr>
            <a:lvl8pPr>
              <a:defRPr sz="1056"/>
            </a:lvl8pPr>
            <a:lvl9pPr>
              <a:defRPr sz="1056"/>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7" name="Date Placeholder 6"/>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8" name="Footer Placeholder 7"/>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2781784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fr-FR" dirty="0"/>
              <a:t>Modifiez le style du titre</a:t>
            </a:r>
            <a:endParaRPr lang="en-US" dirty="0"/>
          </a:p>
        </p:txBody>
      </p:sp>
      <p:sp>
        <p:nvSpPr>
          <p:cNvPr id="3" name="Date Placeholder 2"/>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4" name="Footer Placeholder 3"/>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1589417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3" name="Footer Placeholder 2"/>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155381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0"/>
            <a:ext cx="3259006" cy="1162050"/>
          </a:xfrm>
        </p:spPr>
        <p:txBody>
          <a:bodyPr anchor="b"/>
          <a:lstStyle>
            <a:lvl1pPr algn="l">
              <a:defRPr sz="1321" b="0" i="0"/>
            </a:lvl1pPr>
          </a:lstStyle>
          <a:p>
            <a:r>
              <a:rPr lang="fr-FR" dirty="0"/>
              <a:t>Modifiez le style du titre</a:t>
            </a:r>
            <a:endParaRPr lang="en-US" dirty="0"/>
          </a:p>
        </p:txBody>
      </p:sp>
      <p:sp>
        <p:nvSpPr>
          <p:cNvPr id="3" name="Content Placeholder 2"/>
          <p:cNvSpPr>
            <a:spLocks noGrp="1"/>
          </p:cNvSpPr>
          <p:nvPr>
            <p:ph idx="1"/>
          </p:nvPr>
        </p:nvSpPr>
        <p:spPr>
          <a:xfrm>
            <a:off x="3872971" y="273053"/>
            <a:ext cx="5537729" cy="5853113"/>
          </a:xfrm>
        </p:spPr>
        <p:txBody>
          <a:bodyPr/>
          <a:lstStyle>
            <a:lvl1pPr>
              <a:defRPr sz="2113" b="0" i="0"/>
            </a:lvl1pPr>
            <a:lvl2pPr>
              <a:defRPr sz="1849" b="0" i="0"/>
            </a:lvl2pPr>
            <a:lvl3pPr>
              <a:defRPr sz="1584" b="0" i="0"/>
            </a:lvl3pPr>
            <a:lvl4pPr>
              <a:defRPr sz="1321" b="0" i="0"/>
            </a:lvl4pPr>
            <a:lvl5pPr>
              <a:defRPr sz="1321" b="0" i="0"/>
            </a:lvl5pPr>
            <a:lvl6pPr>
              <a:defRPr sz="1321"/>
            </a:lvl6pPr>
            <a:lvl7pPr>
              <a:defRPr sz="1321"/>
            </a:lvl7pPr>
            <a:lvl8pPr>
              <a:defRPr sz="1321"/>
            </a:lvl8pPr>
            <a:lvl9pPr>
              <a:defRPr sz="1321"/>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Text Placeholder 3"/>
          <p:cNvSpPr>
            <a:spLocks noGrp="1"/>
          </p:cNvSpPr>
          <p:nvPr>
            <p:ph type="body" sz="half" idx="2"/>
          </p:nvPr>
        </p:nvSpPr>
        <p:spPr>
          <a:xfrm>
            <a:off x="495302" y="1435103"/>
            <a:ext cx="3259006" cy="4691063"/>
          </a:xfrm>
        </p:spPr>
        <p:txBody>
          <a:bodyPr/>
          <a:lstStyle>
            <a:lvl1pPr marL="0" indent="0">
              <a:buNone/>
              <a:defRPr sz="924" b="0" i="0"/>
            </a:lvl1pPr>
            <a:lvl2pPr marL="301859" indent="0">
              <a:buNone/>
              <a:defRPr sz="793"/>
            </a:lvl2pPr>
            <a:lvl3pPr marL="603717" indent="0">
              <a:buNone/>
              <a:defRPr sz="661"/>
            </a:lvl3pPr>
            <a:lvl4pPr marL="905576" indent="0">
              <a:buNone/>
              <a:defRPr sz="594"/>
            </a:lvl4pPr>
            <a:lvl5pPr marL="1207435" indent="0">
              <a:buNone/>
              <a:defRPr sz="594"/>
            </a:lvl5pPr>
            <a:lvl6pPr marL="1509294" indent="0">
              <a:buNone/>
              <a:defRPr sz="594"/>
            </a:lvl6pPr>
            <a:lvl7pPr marL="1811152" indent="0">
              <a:buNone/>
              <a:defRPr sz="594"/>
            </a:lvl7pPr>
            <a:lvl8pPr marL="2113011" indent="0">
              <a:buNone/>
              <a:defRPr sz="594"/>
            </a:lvl8pPr>
            <a:lvl9pPr marL="2414869" indent="0">
              <a:buNone/>
              <a:defRPr sz="594"/>
            </a:lvl9pPr>
          </a:lstStyle>
          <a:p>
            <a:pPr lvl="0"/>
            <a:r>
              <a:rPr lang="fr-FR" dirty="0"/>
              <a:t>Cliquez pour modifier les styles du texte du masque</a:t>
            </a:r>
          </a:p>
        </p:txBody>
      </p:sp>
      <p:sp>
        <p:nvSpPr>
          <p:cNvPr id="5" name="Date Placeholder 4"/>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6" name="Footer Placeholder 5"/>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410413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1321" b="0" i="0"/>
            </a:lvl1pPr>
          </a:lstStyle>
          <a:p>
            <a:r>
              <a:rPr lang="fr-FR" dirty="0"/>
              <a:t>Modifiez le style du titre</a:t>
            </a:r>
            <a:endParaRPr lang="en-US" dirty="0"/>
          </a:p>
        </p:txBody>
      </p:sp>
      <p:sp>
        <p:nvSpPr>
          <p:cNvPr id="3" name="Picture Placeholder 2"/>
          <p:cNvSpPr>
            <a:spLocks noGrp="1"/>
          </p:cNvSpPr>
          <p:nvPr>
            <p:ph type="pic" idx="1"/>
          </p:nvPr>
        </p:nvSpPr>
        <p:spPr>
          <a:xfrm>
            <a:off x="1941645" y="612775"/>
            <a:ext cx="5943600" cy="4114800"/>
          </a:xfrm>
        </p:spPr>
        <p:txBody>
          <a:bodyPr/>
          <a:lstStyle>
            <a:lvl1pPr marL="0" indent="0">
              <a:buNone/>
              <a:defRPr sz="2113" b="0" i="0"/>
            </a:lvl1pPr>
            <a:lvl2pPr marL="301859" indent="0">
              <a:buNone/>
              <a:defRPr sz="1849"/>
            </a:lvl2pPr>
            <a:lvl3pPr marL="603717" indent="0">
              <a:buNone/>
              <a:defRPr sz="1584"/>
            </a:lvl3pPr>
            <a:lvl4pPr marL="905576" indent="0">
              <a:buNone/>
              <a:defRPr sz="1321"/>
            </a:lvl4pPr>
            <a:lvl5pPr marL="1207435" indent="0">
              <a:buNone/>
              <a:defRPr sz="1321"/>
            </a:lvl5pPr>
            <a:lvl6pPr marL="1509294" indent="0">
              <a:buNone/>
              <a:defRPr sz="1321"/>
            </a:lvl6pPr>
            <a:lvl7pPr marL="1811152" indent="0">
              <a:buNone/>
              <a:defRPr sz="1321"/>
            </a:lvl7pPr>
            <a:lvl8pPr marL="2113011" indent="0">
              <a:buNone/>
              <a:defRPr sz="1321"/>
            </a:lvl8pPr>
            <a:lvl9pPr marL="2414869" indent="0">
              <a:buNone/>
              <a:defRPr sz="1321"/>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924" b="0" i="0"/>
            </a:lvl1pPr>
            <a:lvl2pPr marL="301859" indent="0">
              <a:buNone/>
              <a:defRPr sz="793"/>
            </a:lvl2pPr>
            <a:lvl3pPr marL="603717" indent="0">
              <a:buNone/>
              <a:defRPr sz="661"/>
            </a:lvl3pPr>
            <a:lvl4pPr marL="905576" indent="0">
              <a:buNone/>
              <a:defRPr sz="594"/>
            </a:lvl4pPr>
            <a:lvl5pPr marL="1207435" indent="0">
              <a:buNone/>
              <a:defRPr sz="594"/>
            </a:lvl5pPr>
            <a:lvl6pPr marL="1509294" indent="0">
              <a:buNone/>
              <a:defRPr sz="594"/>
            </a:lvl6pPr>
            <a:lvl7pPr marL="1811152" indent="0">
              <a:buNone/>
              <a:defRPr sz="594"/>
            </a:lvl7pPr>
            <a:lvl8pPr marL="2113011" indent="0">
              <a:buNone/>
              <a:defRPr sz="594"/>
            </a:lvl8pPr>
            <a:lvl9pPr marL="2414869" indent="0">
              <a:buNone/>
              <a:defRPr sz="594"/>
            </a:lvl9pPr>
          </a:lstStyle>
          <a:p>
            <a:pPr lvl="0"/>
            <a:r>
              <a:rPr lang="fr-FR" dirty="0"/>
              <a:t>Cliquez pour modifier les styles du texte du masque</a:t>
            </a:r>
          </a:p>
        </p:txBody>
      </p:sp>
      <p:sp>
        <p:nvSpPr>
          <p:cNvPr id="5" name="Date Placeholder 4"/>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6" name="Footer Placeholder 5"/>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3872222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fr-FR" dirty="0"/>
              <a:t>Modifiez le style du titre</a:t>
            </a:r>
            <a:endParaRPr lang="en-US" dirty="0"/>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a:xfrm>
            <a:off x="495301" y="6356355"/>
            <a:ext cx="2311400" cy="365125"/>
          </a:xfrm>
          <a:prstGeom prst="rect">
            <a:avLst/>
          </a:prstGeom>
        </p:spPr>
        <p:txBody>
          <a:bodyPr/>
          <a:lstStyle>
            <a:lvl1pPr>
              <a:defRPr b="0" i="0">
                <a:latin typeface="Calibri" panose="020F0502020204030204" pitchFamily="34" charset="0"/>
              </a:defRPr>
            </a:lvl1pPr>
          </a:lstStyle>
          <a:p>
            <a:fld id="{B3E1CF9E-19DA-D948-B933-70B42F732362}" type="datetimeFigureOut">
              <a:rPr lang="en-US" smtClean="0"/>
              <a:pPr/>
              <a:t>12/8/25</a:t>
            </a:fld>
            <a:endParaRPr lang="en-US" dirty="0"/>
          </a:p>
        </p:txBody>
      </p:sp>
      <p:sp>
        <p:nvSpPr>
          <p:cNvPr id="5" name="Footer Placeholder 4"/>
          <p:cNvSpPr>
            <a:spLocks noGrp="1"/>
          </p:cNvSpPr>
          <p:nvPr>
            <p:ph type="ftr" sz="quarter" idx="11"/>
          </p:nvPr>
        </p:nvSpPr>
        <p:spPr>
          <a:xfrm>
            <a:off x="3384551" y="6356355"/>
            <a:ext cx="3136900" cy="365125"/>
          </a:xfrm>
          <a:prstGeom prst="rect">
            <a:avLst/>
          </a:prstGeom>
        </p:spPr>
        <p:txBody>
          <a:bodyPr/>
          <a:lstStyle>
            <a:lvl1pPr>
              <a:defRPr b="0" i="0">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368231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1" y="274640"/>
            <a:ext cx="2228850" cy="5851525"/>
          </a:xfrm>
        </p:spPr>
        <p:txBody>
          <a:bodyPr vert="eaVert"/>
          <a:lstStyle>
            <a:lvl1pPr>
              <a:defRPr b="0" i="0"/>
            </a:lvl1pPr>
          </a:lstStyle>
          <a:p>
            <a:r>
              <a:rPr lang="fr-FR" dirty="0"/>
              <a:t>Modifiez le style du titre</a:t>
            </a:r>
            <a:endParaRPr lang="en-US" dirty="0"/>
          </a:p>
        </p:txBody>
      </p:sp>
      <p:sp>
        <p:nvSpPr>
          <p:cNvPr id="3" name="Vertical Text Placeholder 2"/>
          <p:cNvSpPr>
            <a:spLocks noGrp="1"/>
          </p:cNvSpPr>
          <p:nvPr>
            <p:ph type="body" orient="vert" idx="1"/>
          </p:nvPr>
        </p:nvSpPr>
        <p:spPr>
          <a:xfrm>
            <a:off x="495300" y="274640"/>
            <a:ext cx="6521450" cy="5851525"/>
          </a:xfrm>
        </p:spPr>
        <p:txBody>
          <a:bodyPr vert="eaVert"/>
          <a:lstStyle>
            <a:lvl1pPr>
              <a:defRPr b="0" i="0"/>
            </a:lvl1pPr>
            <a:lvl2pPr>
              <a:defRPr b="0" i="0"/>
            </a:lvl2pPr>
            <a:lvl3pPr>
              <a:defRPr b="0" i="0"/>
            </a:lvl3pPr>
            <a:lvl4pPr>
              <a:defRPr b="0" i="0"/>
            </a:lvl4pPr>
            <a:lvl5pPr>
              <a:defRPr b="0" i="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p:txBody>
          <a:bodyPr/>
          <a:lstStyle/>
          <a:p>
            <a:fld id="{2C8A9663-7B98-F849-B096-532BD9713BED}" type="slidenum">
              <a:rPr lang="en-US" smtClean="0"/>
              <a:pPr/>
              <a:t>‹#›</a:t>
            </a:fld>
            <a:endParaRPr lang="en-US"/>
          </a:p>
        </p:txBody>
      </p:sp>
    </p:spTree>
    <p:extLst>
      <p:ext uri="{BB962C8B-B14F-4D97-AF65-F5344CB8AC3E}">
        <p14:creationId xmlns:p14="http://schemas.microsoft.com/office/powerpoint/2010/main" val="113473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ytuł i punktory">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lvl1pPr>
              <a:defRPr b="0" i="0"/>
            </a:lvl1pPr>
          </a:lstStyle>
          <a:p>
            <a:r>
              <a:rPr lang="fr-FR" dirty="0"/>
              <a:t>Modifiez le style du titre</a:t>
            </a:r>
            <a:endParaRPr dirty="0"/>
          </a:p>
        </p:txBody>
      </p:sp>
      <p:sp>
        <p:nvSpPr>
          <p:cNvPr id="57" name="Shape 57"/>
          <p:cNvSpPr>
            <a:spLocks noGrp="1"/>
          </p:cNvSpPr>
          <p:nvPr>
            <p:ph type="body" idx="1"/>
          </p:nvPr>
        </p:nvSpPr>
        <p:spPr>
          <a:prstGeom prst="rect">
            <a:avLst/>
          </a:prstGeom>
        </p:spPr>
        <p:txBody>
          <a:bodyPr/>
          <a:lstStyle>
            <a:lvl1pPr>
              <a:defRPr b="0" i="0"/>
            </a:lvl1pPr>
            <a:lvl2pPr>
              <a:defRPr b="0" i="0"/>
            </a:lvl2pPr>
            <a:lvl3pPr>
              <a:defRPr b="0" i="0"/>
            </a:lvl3pPr>
            <a:lvl4pPr>
              <a:defRPr b="0" i="0"/>
            </a:lvl4pPr>
            <a:lvl5pPr>
              <a:defRPr b="0" i="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dirty="0"/>
          </a:p>
        </p:txBody>
      </p:sp>
      <p:sp>
        <p:nvSpPr>
          <p:cNvPr id="58" name="Shape 58"/>
          <p:cNvSpPr>
            <a:spLocks noGrp="1"/>
          </p:cNvSpPr>
          <p:nvPr>
            <p:ph type="sldNum" sz="quarter" idx="2"/>
          </p:nvPr>
        </p:nvSpPr>
        <p:spPr>
          <a:prstGeom prst="rect">
            <a:avLst/>
          </a:prstGeom>
        </p:spPr>
        <p:txBody>
          <a:bodyPr/>
          <a:lstStyle/>
          <a:p>
            <a:fld id="{86CB4B4D-7CA3-9044-876B-883B54F8677D}" type="slidenum">
              <a:rPr/>
              <a:pPr/>
              <a:t>‹#›</a:t>
            </a:fld>
            <a:endParaRPr/>
          </a:p>
        </p:txBody>
      </p:sp>
      <p:pic>
        <p:nvPicPr>
          <p:cNvPr id="4" name="Picture 3" descr="A black background with white text&#10;&#10;Description automatically generated">
            <a:extLst>
              <a:ext uri="{FF2B5EF4-FFF2-40B4-BE49-F238E27FC236}">
                <a16:creationId xmlns:a16="http://schemas.microsoft.com/office/drawing/2014/main" id="{259CDADC-C0B4-7065-140F-A2CB62DFD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35471" y="6381869"/>
            <a:ext cx="1528482" cy="476131"/>
          </a:xfrm>
          <a:prstGeom prst="rect">
            <a:avLst/>
          </a:prstGeom>
        </p:spPr>
      </p:pic>
      <p:pic>
        <p:nvPicPr>
          <p:cNvPr id="5" name="Picture 4">
            <a:extLst>
              <a:ext uri="{FF2B5EF4-FFF2-40B4-BE49-F238E27FC236}">
                <a16:creationId xmlns:a16="http://schemas.microsoft.com/office/drawing/2014/main" id="{E0CED9DD-45F2-17D3-4EEF-5813E388A69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596652" y="6375231"/>
            <a:ext cx="712695" cy="415533"/>
          </a:xfrm>
          <a:prstGeom prst="rect">
            <a:avLst/>
          </a:prstGeom>
        </p:spPr>
      </p:pic>
    </p:spTree>
    <p:extLst>
      <p:ext uri="{BB962C8B-B14F-4D97-AF65-F5344CB8AC3E}">
        <p14:creationId xmlns:p14="http://schemas.microsoft.com/office/powerpoint/2010/main" val="160579429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0C0AB2B-A55E-B548-B3EF-6C2732ED3CC0}" type="datetimeFigureOut">
              <a:rPr lang="en-US" smtClean="0"/>
              <a:t>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4049-DF00-C54A-A743-2555E8155B97}" type="slidenum">
              <a:rPr lang="en-US" smtClean="0"/>
              <a:t>‹#›</a:t>
            </a:fld>
            <a:endParaRPr lang="en-US"/>
          </a:p>
        </p:txBody>
      </p:sp>
      <p:pic>
        <p:nvPicPr>
          <p:cNvPr id="7" name="Picture 6" descr="A black background with white text&#10;&#10;Description automatically generated">
            <a:extLst>
              <a:ext uri="{FF2B5EF4-FFF2-40B4-BE49-F238E27FC236}">
                <a16:creationId xmlns:a16="http://schemas.microsoft.com/office/drawing/2014/main" id="{9985561A-8312-D9F6-6006-ED696BAF8A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35471" y="6381869"/>
            <a:ext cx="1528482" cy="476131"/>
          </a:xfrm>
          <a:prstGeom prst="rect">
            <a:avLst/>
          </a:prstGeom>
        </p:spPr>
      </p:pic>
      <p:pic>
        <p:nvPicPr>
          <p:cNvPr id="8" name="Picture 7">
            <a:extLst>
              <a:ext uri="{FF2B5EF4-FFF2-40B4-BE49-F238E27FC236}">
                <a16:creationId xmlns:a16="http://schemas.microsoft.com/office/drawing/2014/main" id="{9E4F7F8A-21E8-9ADB-9E5F-B71A8235A55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596652" y="6375231"/>
            <a:ext cx="712695" cy="415533"/>
          </a:xfrm>
          <a:prstGeom prst="rect">
            <a:avLst/>
          </a:prstGeom>
        </p:spPr>
      </p:pic>
    </p:spTree>
    <p:extLst>
      <p:ext uri="{BB962C8B-B14F-4D97-AF65-F5344CB8AC3E}">
        <p14:creationId xmlns:p14="http://schemas.microsoft.com/office/powerpoint/2010/main" val="39959819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0C0AB2B-A55E-B548-B3EF-6C2732ED3CC0}" type="datetimeFigureOut">
              <a:rPr lang="en-US" smtClean="0"/>
              <a:t>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18484126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0C0AB2B-A55E-B548-B3EF-6C2732ED3CC0}" type="datetimeFigureOut">
              <a:rPr lang="en-US" smtClean="0"/>
              <a:t>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3252515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0C0AB2B-A55E-B548-B3EF-6C2732ED3CC0}" type="datetimeFigureOut">
              <a:rPr lang="en-US" smtClean="0"/>
              <a:t>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4019240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0C0AB2B-A55E-B548-B3EF-6C2732ED3CC0}" type="datetimeFigureOut">
              <a:rPr lang="en-US" smtClean="0"/>
              <a:t>12/8/25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3068930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50C0AB2B-A55E-B548-B3EF-6C2732ED3CC0}" type="datetimeFigureOut">
              <a:rPr lang="en-US" smtClean="0"/>
              <a:t>12/8/25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2495916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0AB2B-A55E-B548-B3EF-6C2732ED3CC0}" type="datetimeFigureOut">
              <a:rPr lang="en-US" smtClean="0"/>
              <a:t>12/8/25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636971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0C0AB2B-A55E-B548-B3EF-6C2732ED3CC0}" type="datetimeFigureOut">
              <a:rPr lang="en-US" smtClean="0"/>
              <a:t>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1825798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0C0AB2B-A55E-B548-B3EF-6C2732ED3CC0}" type="datetimeFigureOut">
              <a:rPr lang="en-US" smtClean="0"/>
              <a:t>12/8/25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1325908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0C0AB2B-A55E-B548-B3EF-6C2732ED3CC0}" type="datetimeFigureOut">
              <a:rPr lang="en-US" smtClean="0"/>
              <a:t>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332763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0C0AB2B-A55E-B548-B3EF-6C2732ED3CC0}" type="datetimeFigureOut">
              <a:rPr lang="en-US" smtClean="0"/>
              <a:t>12/8/25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E4049-DF00-C54A-A743-2555E8155B97}" type="slidenum">
              <a:rPr lang="en-US" smtClean="0"/>
              <a:t>‹#›</a:t>
            </a:fld>
            <a:endParaRPr lang="en-US"/>
          </a:p>
        </p:txBody>
      </p:sp>
    </p:spTree>
    <p:extLst>
      <p:ext uri="{BB962C8B-B14F-4D97-AF65-F5344CB8AC3E}">
        <p14:creationId xmlns:p14="http://schemas.microsoft.com/office/powerpoint/2010/main" val="355300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412131"/>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sp>
        <p:nvSpPr>
          <p:cNvPr id="61" name="Title Text"/>
          <p:cNvSpPr txBox="1">
            <a:spLocks noGrp="1"/>
          </p:cNvSpPr>
          <p:nvPr>
            <p:ph type="title"/>
          </p:nvPr>
        </p:nvSpPr>
        <p:spPr>
          <a:xfrm>
            <a:off x="626165" y="457200"/>
            <a:ext cx="7108135" cy="477838"/>
          </a:xfrm>
          <a:prstGeom prst="rect">
            <a:avLst/>
          </a:prstGeom>
        </p:spPr>
        <p:txBody>
          <a:bodyPr lIns="45719" tIns="45719" rIns="45719" bIns="45719" anchor="b">
            <a:noAutofit/>
          </a:bodyPr>
          <a:lstStyle>
            <a:lvl1pPr>
              <a:lnSpc>
                <a:spcPct val="90000"/>
              </a:lnSpc>
              <a:defRPr sz="1981" b="0" i="0">
                <a:solidFill>
                  <a:srgbClr val="008F00"/>
                </a:solidFill>
                <a:latin typeface="Calibri" panose="020F0502020204030204" pitchFamily="34" charset="0"/>
                <a:ea typeface="Calibri" panose="020F0502020204030204" pitchFamily="34" charset="0"/>
                <a:cs typeface="Calibri" panose="020F0502020204030204" pitchFamily="34" charset="0"/>
                <a:sym typeface="Avenir Roman"/>
              </a:defRPr>
            </a:lvl1pPr>
          </a:lstStyle>
          <a:p>
            <a:r>
              <a:rPr dirty="0"/>
              <a:t>Title Text</a:t>
            </a:r>
          </a:p>
        </p:txBody>
      </p:sp>
      <p:sp>
        <p:nvSpPr>
          <p:cNvPr id="62" name="Slide Number"/>
          <p:cNvSpPr txBox="1">
            <a:spLocks noGrp="1"/>
          </p:cNvSpPr>
          <p:nvPr>
            <p:ph type="sldNum" sz="quarter" idx="2"/>
          </p:nvPr>
        </p:nvSpPr>
        <p:spPr>
          <a:xfrm>
            <a:off x="9236443" y="6391596"/>
            <a:ext cx="217121" cy="231141"/>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75978245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3906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6" name="Text Placeholder 3">
            <a:extLst>
              <a:ext uri="{FF2B5EF4-FFF2-40B4-BE49-F238E27FC236}">
                <a16:creationId xmlns:a16="http://schemas.microsoft.com/office/drawing/2014/main" id="{AB100445-EFC1-82B9-1999-804CF928D26C}"/>
              </a:ext>
            </a:extLst>
          </p:cNvPr>
          <p:cNvSpPr>
            <a:spLocks noGrp="1"/>
          </p:cNvSpPr>
          <p:nvPr>
            <p:ph type="body" sz="quarter" idx="13"/>
          </p:nvPr>
        </p:nvSpPr>
        <p:spPr>
          <a:xfrm>
            <a:off x="399851" y="949325"/>
            <a:ext cx="9116616" cy="4927600"/>
          </a:xfrm>
          <a:prstGeom prst="rect">
            <a:avLst/>
          </a:prstGeom>
        </p:spPr>
        <p:txBody>
          <a:bodyPr/>
          <a:lstStyle>
            <a:lvl1pPr algn="l">
              <a:buClr>
                <a:schemeClr val="accent3"/>
              </a:buClr>
              <a:buSzPct val="110000"/>
              <a:defRPr sz="1300" b="0" i="0">
                <a:solidFill>
                  <a:schemeClr val="bg2">
                    <a:lumMod val="25000"/>
                  </a:schemeClr>
                </a:solidFill>
                <a:latin typeface="Calibri" panose="020F0502020204030204" pitchFamily="34" charset="0"/>
              </a:defRPr>
            </a:lvl1pPr>
            <a:lvl2pPr algn="l">
              <a:buClr>
                <a:schemeClr val="accent3"/>
              </a:buClr>
              <a:buSzPct val="110000"/>
              <a:defRPr sz="1300" b="0" i="0">
                <a:solidFill>
                  <a:schemeClr val="accent6"/>
                </a:solidFill>
                <a:latin typeface="Calibri" panose="020F0502020204030204" pitchFamily="34" charset="0"/>
              </a:defRPr>
            </a:lvl2pPr>
            <a:lvl3pPr algn="l">
              <a:buClr>
                <a:schemeClr val="accent1"/>
              </a:buClr>
              <a:buSzPct val="110000"/>
              <a:defRPr>
                <a:solidFill>
                  <a:schemeClr val="accent1"/>
                </a:solidFill>
                <a:latin typeface="Sofia Pro Light" panose="020B0000000000000000" pitchFamily="34" charset="0"/>
              </a:defRPr>
            </a:lvl3pPr>
            <a:lvl4pPr algn="l">
              <a:buClr>
                <a:schemeClr val="accent1"/>
              </a:buClr>
              <a:buSzPct val="110000"/>
              <a:defRPr>
                <a:solidFill>
                  <a:schemeClr val="accent1"/>
                </a:solidFill>
                <a:latin typeface="Sofia Pro Light" panose="020B0000000000000000" pitchFamily="34" charset="0"/>
              </a:defRPr>
            </a:lvl4pPr>
            <a:lvl5pPr algn="l">
              <a:buClr>
                <a:schemeClr val="accent1"/>
              </a:buClr>
              <a:buSzPct val="110000"/>
              <a:defRPr>
                <a:solidFill>
                  <a:schemeClr val="accent1"/>
                </a:solidFill>
                <a:latin typeface="Sofia Pro Light" panose="020B0000000000000000" pitchFamily="34" charset="0"/>
              </a:defRPr>
            </a:lvl5pPr>
          </a:lstStyle>
          <a:p>
            <a:pPr lvl="0"/>
            <a:r>
              <a:rPr lang="en-US" dirty="0"/>
              <a:t>Click to edit Master text styles</a:t>
            </a:r>
          </a:p>
          <a:p>
            <a:pPr lvl="1"/>
            <a:r>
              <a:rPr lang="en-US" dirty="0"/>
              <a:t>Second level</a:t>
            </a:r>
          </a:p>
        </p:txBody>
      </p:sp>
      <p:sp>
        <p:nvSpPr>
          <p:cNvPr id="77" name="Title 86">
            <a:extLst>
              <a:ext uri="{FF2B5EF4-FFF2-40B4-BE49-F238E27FC236}">
                <a16:creationId xmlns:a16="http://schemas.microsoft.com/office/drawing/2014/main" id="{E91A431A-F819-4DA1-77F4-6D56A98F22BE}"/>
              </a:ext>
            </a:extLst>
          </p:cNvPr>
          <p:cNvSpPr>
            <a:spLocks noGrp="1"/>
          </p:cNvSpPr>
          <p:nvPr>
            <p:ph type="title" hasCustomPrompt="1"/>
          </p:nvPr>
        </p:nvSpPr>
        <p:spPr>
          <a:xfrm>
            <a:off x="399852" y="384042"/>
            <a:ext cx="9116617" cy="492125"/>
          </a:xfrm>
          <a:prstGeom prst="rect">
            <a:avLst/>
          </a:prstGeom>
        </p:spPr>
        <p:txBody>
          <a:bodyPr anchor="ctr"/>
          <a:lstStyle>
            <a:lvl1pPr algn="ctr">
              <a:lnSpc>
                <a:spcPct val="100000"/>
              </a:lnSpc>
              <a:defRPr kumimoji="0" lang="en-GB" sz="2275" b="0" i="0" u="none" strike="noStrike" kern="1200" cap="none" spc="0" normalizeH="0" baseline="0" dirty="0">
                <a:ln>
                  <a:noFill/>
                </a:ln>
                <a:solidFill>
                  <a:schemeClr val="accent6"/>
                </a:solidFill>
                <a:effectLst/>
                <a:uLnTx/>
                <a:uFillTx/>
                <a:latin typeface="Calibri" panose="020F0502020204030204" pitchFamily="34" charset="0"/>
                <a:ea typeface="+mn-ea"/>
                <a:cs typeface="+mn-cs"/>
              </a:defRPr>
            </a:lvl1pPr>
          </a:lstStyle>
          <a:p>
            <a:r>
              <a:rPr lang="en-US" dirty="0"/>
              <a:t>Click to edit master title style</a:t>
            </a:r>
            <a:endParaRPr lang="en-GB" dirty="0"/>
          </a:p>
        </p:txBody>
      </p:sp>
    </p:spTree>
    <p:extLst>
      <p:ext uri="{BB962C8B-B14F-4D97-AF65-F5344CB8AC3E}">
        <p14:creationId xmlns:p14="http://schemas.microsoft.com/office/powerpoint/2010/main" val="101651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pos="746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7" name="Title 86">
            <a:extLst>
              <a:ext uri="{FF2B5EF4-FFF2-40B4-BE49-F238E27FC236}">
                <a16:creationId xmlns:a16="http://schemas.microsoft.com/office/drawing/2014/main" id="{E91A431A-F819-4DA1-77F4-6D56A98F22BE}"/>
              </a:ext>
            </a:extLst>
          </p:cNvPr>
          <p:cNvSpPr>
            <a:spLocks noGrp="1"/>
          </p:cNvSpPr>
          <p:nvPr>
            <p:ph type="title" hasCustomPrompt="1"/>
          </p:nvPr>
        </p:nvSpPr>
        <p:spPr>
          <a:xfrm>
            <a:off x="399852" y="384042"/>
            <a:ext cx="9116617" cy="492125"/>
          </a:xfrm>
          <a:prstGeom prst="rect">
            <a:avLst/>
          </a:prstGeom>
        </p:spPr>
        <p:txBody>
          <a:bodyPr anchor="ctr"/>
          <a:lstStyle>
            <a:lvl1pPr algn="ctr">
              <a:lnSpc>
                <a:spcPct val="100000"/>
              </a:lnSpc>
              <a:defRPr kumimoji="0" lang="en-GB" sz="2275" b="0" i="0" u="none" strike="noStrike" kern="1200" cap="none" spc="0" normalizeH="0" baseline="0" dirty="0">
                <a:ln>
                  <a:noFill/>
                </a:ln>
                <a:solidFill>
                  <a:schemeClr val="accent6"/>
                </a:solidFill>
                <a:effectLst/>
                <a:uLnTx/>
                <a:uFillTx/>
                <a:latin typeface="Calibri" panose="020F0502020204030204" pitchFamily="34" charset="0"/>
                <a:ea typeface="+mn-ea"/>
                <a:cs typeface="+mn-cs"/>
              </a:defRPr>
            </a:lvl1pPr>
          </a:lstStyle>
          <a:p>
            <a:r>
              <a:rPr lang="en-US" dirty="0"/>
              <a:t>Click to edit master title style</a:t>
            </a:r>
            <a:endParaRPr lang="en-GB" dirty="0"/>
          </a:p>
        </p:txBody>
      </p:sp>
    </p:spTree>
    <p:extLst>
      <p:ext uri="{BB962C8B-B14F-4D97-AF65-F5344CB8AC3E}">
        <p14:creationId xmlns:p14="http://schemas.microsoft.com/office/powerpoint/2010/main" val="23534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pos="746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742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pos="746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FE8133-3900-3291-987C-4CBFCFF6F4F2}"/>
              </a:ext>
            </a:extLst>
          </p:cNvPr>
          <p:cNvGrpSpPr/>
          <p:nvPr userDrawn="1"/>
        </p:nvGrpSpPr>
        <p:grpSpPr>
          <a:xfrm>
            <a:off x="0" y="0"/>
            <a:ext cx="10857419" cy="6409104"/>
            <a:chOff x="-8217" y="0"/>
            <a:chExt cx="10656103" cy="5110843"/>
          </a:xfrm>
        </p:grpSpPr>
        <p:sp>
          <p:nvSpPr>
            <p:cNvPr id="9" name="Freeform: Shape 8">
              <a:extLst>
                <a:ext uri="{FF2B5EF4-FFF2-40B4-BE49-F238E27FC236}">
                  <a16:creationId xmlns:a16="http://schemas.microsoft.com/office/drawing/2014/main" id="{90DED719-B3E9-03ED-4EB9-B29C842E70E6}"/>
                </a:ext>
              </a:extLst>
            </p:cNvPr>
            <p:cNvSpPr/>
            <p:nvPr userDrawn="1"/>
          </p:nvSpPr>
          <p:spPr>
            <a:xfrm>
              <a:off x="-8217" y="0"/>
              <a:ext cx="10656103" cy="5110843"/>
            </a:xfrm>
            <a:custGeom>
              <a:avLst/>
              <a:gdLst>
                <a:gd name="connsiteX0" fmla="*/ 0 w 12192000"/>
                <a:gd name="connsiteY0" fmla="*/ 0 h 4457700"/>
                <a:gd name="connsiteX1" fmla="*/ 12192000 w 12192000"/>
                <a:gd name="connsiteY1" fmla="*/ 0 h 4457700"/>
                <a:gd name="connsiteX2" fmla="*/ 12192000 w 12192000"/>
                <a:gd name="connsiteY2" fmla="*/ 2158413 h 4457700"/>
                <a:gd name="connsiteX3" fmla="*/ 12142294 w 12192000"/>
                <a:gd name="connsiteY3" fmla="*/ 2338394 h 4457700"/>
                <a:gd name="connsiteX4" fmla="*/ 11309828 w 12192000"/>
                <a:gd name="connsiteY4" fmla="*/ 3658520 h 4457700"/>
                <a:gd name="connsiteX5" fmla="*/ 9569190 w 12192000"/>
                <a:gd name="connsiteY5" fmla="*/ 4456129 h 4457700"/>
                <a:gd name="connsiteX6" fmla="*/ 9568771 w 12192000"/>
                <a:gd name="connsiteY6" fmla="*/ 4457700 h 4457700"/>
                <a:gd name="connsiteX7" fmla="*/ 0 w 12192000"/>
                <a:gd name="connsiteY7" fmla="*/ 4457700 h 4457700"/>
                <a:gd name="connsiteX0" fmla="*/ 0 w 12192000"/>
                <a:gd name="connsiteY0" fmla="*/ 0 h 4457700"/>
                <a:gd name="connsiteX1" fmla="*/ 12192000 w 12192000"/>
                <a:gd name="connsiteY1" fmla="*/ 0 h 4457700"/>
                <a:gd name="connsiteX2" fmla="*/ 12192000 w 12192000"/>
                <a:gd name="connsiteY2" fmla="*/ 2158413 h 4457700"/>
                <a:gd name="connsiteX3" fmla="*/ 11309828 w 12192000"/>
                <a:gd name="connsiteY3" fmla="*/ 3658520 h 4457700"/>
                <a:gd name="connsiteX4" fmla="*/ 9569190 w 12192000"/>
                <a:gd name="connsiteY4" fmla="*/ 4456129 h 4457700"/>
                <a:gd name="connsiteX5" fmla="*/ 9568771 w 12192000"/>
                <a:gd name="connsiteY5" fmla="*/ 4457700 h 4457700"/>
                <a:gd name="connsiteX6" fmla="*/ 0 w 12192000"/>
                <a:gd name="connsiteY6" fmla="*/ 4457700 h 4457700"/>
                <a:gd name="connsiteX7" fmla="*/ 0 w 12192000"/>
                <a:gd name="connsiteY7"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230682"/>
                <a:gd name="connsiteY0" fmla="*/ 0 h 4457700"/>
                <a:gd name="connsiteX1" fmla="*/ 12192000 w 12230682"/>
                <a:gd name="connsiteY1" fmla="*/ 0 h 4457700"/>
                <a:gd name="connsiteX2" fmla="*/ 11309828 w 12230682"/>
                <a:gd name="connsiteY2" fmla="*/ 3658520 h 4457700"/>
                <a:gd name="connsiteX3" fmla="*/ 9569190 w 12230682"/>
                <a:gd name="connsiteY3" fmla="*/ 4456129 h 4457700"/>
                <a:gd name="connsiteX4" fmla="*/ 9568771 w 12230682"/>
                <a:gd name="connsiteY4" fmla="*/ 4457700 h 4457700"/>
                <a:gd name="connsiteX5" fmla="*/ 0 w 12230682"/>
                <a:gd name="connsiteY5" fmla="*/ 4457700 h 4457700"/>
                <a:gd name="connsiteX6" fmla="*/ 0 w 12230682"/>
                <a:gd name="connsiteY6" fmla="*/ 0 h 4457700"/>
                <a:gd name="connsiteX0" fmla="*/ 0 w 12201135"/>
                <a:gd name="connsiteY0" fmla="*/ 0 h 4457700"/>
                <a:gd name="connsiteX1" fmla="*/ 12192000 w 12201135"/>
                <a:gd name="connsiteY1" fmla="*/ 0 h 4457700"/>
                <a:gd name="connsiteX2" fmla="*/ 11309828 w 12201135"/>
                <a:gd name="connsiteY2" fmla="*/ 3658520 h 4457700"/>
                <a:gd name="connsiteX3" fmla="*/ 9569190 w 12201135"/>
                <a:gd name="connsiteY3" fmla="*/ 4456129 h 4457700"/>
                <a:gd name="connsiteX4" fmla="*/ 9568771 w 12201135"/>
                <a:gd name="connsiteY4" fmla="*/ 4457700 h 4457700"/>
                <a:gd name="connsiteX5" fmla="*/ 0 w 12201135"/>
                <a:gd name="connsiteY5" fmla="*/ 4457700 h 4457700"/>
                <a:gd name="connsiteX6" fmla="*/ 0 w 12201135"/>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65320"/>
                <a:gd name="connsiteX1" fmla="*/ 12192000 w 12582245"/>
                <a:gd name="connsiteY1" fmla="*/ 0 h 4465320"/>
                <a:gd name="connsiteX2" fmla="*/ 9569190 w 12582245"/>
                <a:gd name="connsiteY2" fmla="*/ 4456129 h 4465320"/>
                <a:gd name="connsiteX3" fmla="*/ 9420321 w 12582245"/>
                <a:gd name="connsiteY3" fmla="*/ 4465320 h 4465320"/>
                <a:gd name="connsiteX4" fmla="*/ 0 w 12582245"/>
                <a:gd name="connsiteY4" fmla="*/ 4457700 h 4465320"/>
                <a:gd name="connsiteX5" fmla="*/ 0 w 12582245"/>
                <a:gd name="connsiteY5" fmla="*/ 0 h 4465320"/>
                <a:gd name="connsiteX0" fmla="*/ 0 w 12696448"/>
                <a:gd name="connsiteY0" fmla="*/ 0 h 4465320"/>
                <a:gd name="connsiteX1" fmla="*/ 12192000 w 12696448"/>
                <a:gd name="connsiteY1" fmla="*/ 0 h 4465320"/>
                <a:gd name="connsiteX2" fmla="*/ 9569190 w 12696448"/>
                <a:gd name="connsiteY2" fmla="*/ 4456129 h 4465320"/>
                <a:gd name="connsiteX3" fmla="*/ 9420321 w 12696448"/>
                <a:gd name="connsiteY3" fmla="*/ 4465320 h 4465320"/>
                <a:gd name="connsiteX4" fmla="*/ 0 w 12696448"/>
                <a:gd name="connsiteY4" fmla="*/ 4457700 h 4465320"/>
                <a:gd name="connsiteX5" fmla="*/ 0 w 12696448"/>
                <a:gd name="connsiteY5" fmla="*/ 0 h 4465320"/>
                <a:gd name="connsiteX0" fmla="*/ 0 w 12192000"/>
                <a:gd name="connsiteY0" fmla="*/ 0 h 4465320"/>
                <a:gd name="connsiteX1" fmla="*/ 12192000 w 12192000"/>
                <a:gd name="connsiteY1" fmla="*/ 0 h 4465320"/>
                <a:gd name="connsiteX2" fmla="*/ 9569190 w 12192000"/>
                <a:gd name="connsiteY2" fmla="*/ 4456129 h 4465320"/>
                <a:gd name="connsiteX3" fmla="*/ 9420321 w 12192000"/>
                <a:gd name="connsiteY3" fmla="*/ 4465320 h 4465320"/>
                <a:gd name="connsiteX4" fmla="*/ 0 w 12192000"/>
                <a:gd name="connsiteY4" fmla="*/ 4457700 h 4465320"/>
                <a:gd name="connsiteX5" fmla="*/ 0 w 12192000"/>
                <a:gd name="connsiteY5" fmla="*/ 0 h 4465320"/>
                <a:gd name="connsiteX0" fmla="*/ 0 w 12192000"/>
                <a:gd name="connsiteY0" fmla="*/ 0 h 4470643"/>
                <a:gd name="connsiteX1" fmla="*/ 12192000 w 12192000"/>
                <a:gd name="connsiteY1" fmla="*/ 0 h 4470643"/>
                <a:gd name="connsiteX2" fmla="*/ 9369594 w 12192000"/>
                <a:gd name="connsiteY2" fmla="*/ 4470643 h 4470643"/>
                <a:gd name="connsiteX3" fmla="*/ 9420321 w 12192000"/>
                <a:gd name="connsiteY3" fmla="*/ 4465320 h 4470643"/>
                <a:gd name="connsiteX4" fmla="*/ 0 w 12192000"/>
                <a:gd name="connsiteY4" fmla="*/ 4457700 h 4470643"/>
                <a:gd name="connsiteX5" fmla="*/ 0 w 12192000"/>
                <a:gd name="connsiteY5" fmla="*/ 0 h 4470643"/>
                <a:gd name="connsiteX0" fmla="*/ 0 w 12192000"/>
                <a:gd name="connsiteY0" fmla="*/ 0 h 4470643"/>
                <a:gd name="connsiteX1" fmla="*/ 12192000 w 12192000"/>
                <a:gd name="connsiteY1" fmla="*/ 0 h 4470643"/>
                <a:gd name="connsiteX2" fmla="*/ 9369594 w 12192000"/>
                <a:gd name="connsiteY2" fmla="*/ 4470643 h 4470643"/>
                <a:gd name="connsiteX3" fmla="*/ 0 w 12192000"/>
                <a:gd name="connsiteY3" fmla="*/ 4457700 h 4470643"/>
                <a:gd name="connsiteX4" fmla="*/ 0 w 12192000"/>
                <a:gd name="connsiteY4" fmla="*/ 0 h 4470643"/>
                <a:gd name="connsiteX0" fmla="*/ 0 w 12192000"/>
                <a:gd name="connsiteY0" fmla="*/ 0 h 4485157"/>
                <a:gd name="connsiteX1" fmla="*/ 12192000 w 12192000"/>
                <a:gd name="connsiteY1" fmla="*/ 0 h 4485157"/>
                <a:gd name="connsiteX2" fmla="*/ 7889256 w 12192000"/>
                <a:gd name="connsiteY2" fmla="*/ 4485157 h 4485157"/>
                <a:gd name="connsiteX3" fmla="*/ 0 w 12192000"/>
                <a:gd name="connsiteY3" fmla="*/ 4457700 h 4485157"/>
                <a:gd name="connsiteX4" fmla="*/ 0 w 12192000"/>
                <a:gd name="connsiteY4" fmla="*/ 0 h 4485157"/>
                <a:gd name="connsiteX0" fmla="*/ 16633 w 12208633"/>
                <a:gd name="connsiteY0" fmla="*/ 0 h 5110843"/>
                <a:gd name="connsiteX1" fmla="*/ 12208633 w 12208633"/>
                <a:gd name="connsiteY1" fmla="*/ 0 h 5110843"/>
                <a:gd name="connsiteX2" fmla="*/ 7905889 w 12208633"/>
                <a:gd name="connsiteY2" fmla="*/ 4485157 h 5110843"/>
                <a:gd name="connsiteX3" fmla="*/ 0 w 12208633"/>
                <a:gd name="connsiteY3" fmla="*/ 5110843 h 5110843"/>
                <a:gd name="connsiteX4" fmla="*/ 16633 w 12208633"/>
                <a:gd name="connsiteY4" fmla="*/ 0 h 5110843"/>
                <a:gd name="connsiteX0" fmla="*/ 16633 w 12208633"/>
                <a:gd name="connsiteY0" fmla="*/ 0 h 5170957"/>
                <a:gd name="connsiteX1" fmla="*/ 12208633 w 12208633"/>
                <a:gd name="connsiteY1" fmla="*/ 0 h 5170957"/>
                <a:gd name="connsiteX2" fmla="*/ 7862228 w 12208633"/>
                <a:gd name="connsiteY2" fmla="*/ 5170957 h 5170957"/>
                <a:gd name="connsiteX3" fmla="*/ 0 w 12208633"/>
                <a:gd name="connsiteY3" fmla="*/ 5110843 h 5170957"/>
                <a:gd name="connsiteX4" fmla="*/ 16633 w 12208633"/>
                <a:gd name="connsiteY4" fmla="*/ 0 h 5170957"/>
                <a:gd name="connsiteX0" fmla="*/ 16633 w 12208633"/>
                <a:gd name="connsiteY0" fmla="*/ 0 h 5110843"/>
                <a:gd name="connsiteX1" fmla="*/ 12208633 w 12208633"/>
                <a:gd name="connsiteY1" fmla="*/ 0 h 5110843"/>
                <a:gd name="connsiteX2" fmla="*/ 7862228 w 12208633"/>
                <a:gd name="connsiteY2" fmla="*/ 5056657 h 5110843"/>
                <a:gd name="connsiteX3" fmla="*/ 0 w 12208633"/>
                <a:gd name="connsiteY3" fmla="*/ 5110843 h 5110843"/>
                <a:gd name="connsiteX4" fmla="*/ 16633 w 12208633"/>
                <a:gd name="connsiteY4" fmla="*/ 0 h 5110843"/>
                <a:gd name="connsiteX0" fmla="*/ 1439 w 12211632"/>
                <a:gd name="connsiteY0" fmla="*/ 0 h 5110843"/>
                <a:gd name="connsiteX1" fmla="*/ 12211632 w 12211632"/>
                <a:gd name="connsiteY1" fmla="*/ 0 h 5110843"/>
                <a:gd name="connsiteX2" fmla="*/ 7865227 w 12211632"/>
                <a:gd name="connsiteY2" fmla="*/ 5056657 h 5110843"/>
                <a:gd name="connsiteX3" fmla="*/ 2999 w 12211632"/>
                <a:gd name="connsiteY3" fmla="*/ 5110843 h 5110843"/>
                <a:gd name="connsiteX4" fmla="*/ 1439 w 12211632"/>
                <a:gd name="connsiteY4" fmla="*/ 0 h 5110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632" h="5110843">
                  <a:moveTo>
                    <a:pt x="1439" y="0"/>
                  </a:moveTo>
                  <a:lnTo>
                    <a:pt x="12211632" y="0"/>
                  </a:lnTo>
                  <a:cubicBezTo>
                    <a:pt x="11960232" y="2455374"/>
                    <a:pt x="9533691" y="4862347"/>
                    <a:pt x="7865227" y="5056657"/>
                  </a:cubicBezTo>
                  <a:lnTo>
                    <a:pt x="2999" y="5110843"/>
                  </a:lnTo>
                  <a:cubicBezTo>
                    <a:pt x="8543" y="3407229"/>
                    <a:pt x="-4105" y="1703614"/>
                    <a:pt x="1439" y="0"/>
                  </a:cubicBezTo>
                  <a:close/>
                </a:path>
              </a:pathLst>
            </a:custGeom>
            <a:gradFill>
              <a:gsLst>
                <a:gs pos="0">
                  <a:schemeClr val="accent3"/>
                </a:gs>
                <a:gs pos="67000">
                  <a:srgbClr val="5165F3"/>
                </a:gs>
                <a:gs pos="100000">
                  <a:schemeClr val="accent6"/>
                </a:gs>
                <a:gs pos="39000">
                  <a:srgbClr val="3579A0"/>
                </a:gs>
              </a:gsLst>
              <a:lin ang="21030000" scaled="1"/>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63" b="0" i="0" dirty="0">
                <a:latin typeface="Calibri" panose="020F0502020204030204" pitchFamily="34" charset="0"/>
              </a:endParaRPr>
            </a:p>
          </p:txBody>
        </p:sp>
        <p:sp>
          <p:nvSpPr>
            <p:cNvPr id="11" name="Freeform: Shape 10">
              <a:extLst>
                <a:ext uri="{FF2B5EF4-FFF2-40B4-BE49-F238E27FC236}">
                  <a16:creationId xmlns:a16="http://schemas.microsoft.com/office/drawing/2014/main" id="{1758ECBB-B7C8-C524-27B7-3753F089E8E6}"/>
                </a:ext>
              </a:extLst>
            </p:cNvPr>
            <p:cNvSpPr/>
            <p:nvPr userDrawn="1"/>
          </p:nvSpPr>
          <p:spPr>
            <a:xfrm>
              <a:off x="-6351" y="0"/>
              <a:ext cx="9850664" cy="2552246"/>
            </a:xfrm>
            <a:custGeom>
              <a:avLst/>
              <a:gdLst>
                <a:gd name="connsiteX0" fmla="*/ 0 w 12192000"/>
                <a:gd name="connsiteY0" fmla="*/ 0 h 4457700"/>
                <a:gd name="connsiteX1" fmla="*/ 12192000 w 12192000"/>
                <a:gd name="connsiteY1" fmla="*/ 0 h 4457700"/>
                <a:gd name="connsiteX2" fmla="*/ 12192000 w 12192000"/>
                <a:gd name="connsiteY2" fmla="*/ 2158413 h 4457700"/>
                <a:gd name="connsiteX3" fmla="*/ 12142294 w 12192000"/>
                <a:gd name="connsiteY3" fmla="*/ 2338394 h 4457700"/>
                <a:gd name="connsiteX4" fmla="*/ 11309828 w 12192000"/>
                <a:gd name="connsiteY4" fmla="*/ 3658520 h 4457700"/>
                <a:gd name="connsiteX5" fmla="*/ 9569190 w 12192000"/>
                <a:gd name="connsiteY5" fmla="*/ 4456129 h 4457700"/>
                <a:gd name="connsiteX6" fmla="*/ 9568771 w 12192000"/>
                <a:gd name="connsiteY6" fmla="*/ 4457700 h 4457700"/>
                <a:gd name="connsiteX7" fmla="*/ 0 w 12192000"/>
                <a:gd name="connsiteY7" fmla="*/ 4457700 h 4457700"/>
                <a:gd name="connsiteX0" fmla="*/ 0 w 12192000"/>
                <a:gd name="connsiteY0" fmla="*/ 0 h 4457700"/>
                <a:gd name="connsiteX1" fmla="*/ 12192000 w 12192000"/>
                <a:gd name="connsiteY1" fmla="*/ 0 h 4457700"/>
                <a:gd name="connsiteX2" fmla="*/ 12192000 w 12192000"/>
                <a:gd name="connsiteY2" fmla="*/ 2158413 h 4457700"/>
                <a:gd name="connsiteX3" fmla="*/ 11309828 w 12192000"/>
                <a:gd name="connsiteY3" fmla="*/ 3658520 h 4457700"/>
                <a:gd name="connsiteX4" fmla="*/ 9569190 w 12192000"/>
                <a:gd name="connsiteY4" fmla="*/ 4456129 h 4457700"/>
                <a:gd name="connsiteX5" fmla="*/ 9568771 w 12192000"/>
                <a:gd name="connsiteY5" fmla="*/ 4457700 h 4457700"/>
                <a:gd name="connsiteX6" fmla="*/ 0 w 12192000"/>
                <a:gd name="connsiteY6" fmla="*/ 4457700 h 4457700"/>
                <a:gd name="connsiteX7" fmla="*/ 0 w 12192000"/>
                <a:gd name="connsiteY7"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230682"/>
                <a:gd name="connsiteY0" fmla="*/ 0 h 4457700"/>
                <a:gd name="connsiteX1" fmla="*/ 12192000 w 12230682"/>
                <a:gd name="connsiteY1" fmla="*/ 0 h 4457700"/>
                <a:gd name="connsiteX2" fmla="*/ 11309828 w 12230682"/>
                <a:gd name="connsiteY2" fmla="*/ 3658520 h 4457700"/>
                <a:gd name="connsiteX3" fmla="*/ 9569190 w 12230682"/>
                <a:gd name="connsiteY3" fmla="*/ 4456129 h 4457700"/>
                <a:gd name="connsiteX4" fmla="*/ 9568771 w 12230682"/>
                <a:gd name="connsiteY4" fmla="*/ 4457700 h 4457700"/>
                <a:gd name="connsiteX5" fmla="*/ 0 w 12230682"/>
                <a:gd name="connsiteY5" fmla="*/ 4457700 h 4457700"/>
                <a:gd name="connsiteX6" fmla="*/ 0 w 12230682"/>
                <a:gd name="connsiteY6" fmla="*/ 0 h 4457700"/>
                <a:gd name="connsiteX0" fmla="*/ 0 w 12201135"/>
                <a:gd name="connsiteY0" fmla="*/ 0 h 4457700"/>
                <a:gd name="connsiteX1" fmla="*/ 12192000 w 12201135"/>
                <a:gd name="connsiteY1" fmla="*/ 0 h 4457700"/>
                <a:gd name="connsiteX2" fmla="*/ 11309828 w 12201135"/>
                <a:gd name="connsiteY2" fmla="*/ 3658520 h 4457700"/>
                <a:gd name="connsiteX3" fmla="*/ 9569190 w 12201135"/>
                <a:gd name="connsiteY3" fmla="*/ 4456129 h 4457700"/>
                <a:gd name="connsiteX4" fmla="*/ 9568771 w 12201135"/>
                <a:gd name="connsiteY4" fmla="*/ 4457700 h 4457700"/>
                <a:gd name="connsiteX5" fmla="*/ 0 w 12201135"/>
                <a:gd name="connsiteY5" fmla="*/ 4457700 h 4457700"/>
                <a:gd name="connsiteX6" fmla="*/ 0 w 12201135"/>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65320"/>
                <a:gd name="connsiteX1" fmla="*/ 12192000 w 12582245"/>
                <a:gd name="connsiteY1" fmla="*/ 0 h 4465320"/>
                <a:gd name="connsiteX2" fmla="*/ 9569190 w 12582245"/>
                <a:gd name="connsiteY2" fmla="*/ 4456129 h 4465320"/>
                <a:gd name="connsiteX3" fmla="*/ 9420321 w 12582245"/>
                <a:gd name="connsiteY3" fmla="*/ 4465320 h 4465320"/>
                <a:gd name="connsiteX4" fmla="*/ 0 w 12582245"/>
                <a:gd name="connsiteY4" fmla="*/ 4457700 h 4465320"/>
                <a:gd name="connsiteX5" fmla="*/ 0 w 12582245"/>
                <a:gd name="connsiteY5" fmla="*/ 0 h 4465320"/>
                <a:gd name="connsiteX0" fmla="*/ 0 w 12696448"/>
                <a:gd name="connsiteY0" fmla="*/ 0 h 4465320"/>
                <a:gd name="connsiteX1" fmla="*/ 12192000 w 12696448"/>
                <a:gd name="connsiteY1" fmla="*/ 0 h 4465320"/>
                <a:gd name="connsiteX2" fmla="*/ 9569190 w 12696448"/>
                <a:gd name="connsiteY2" fmla="*/ 4456129 h 4465320"/>
                <a:gd name="connsiteX3" fmla="*/ 9420321 w 12696448"/>
                <a:gd name="connsiteY3" fmla="*/ 4465320 h 4465320"/>
                <a:gd name="connsiteX4" fmla="*/ 0 w 12696448"/>
                <a:gd name="connsiteY4" fmla="*/ 4457700 h 4465320"/>
                <a:gd name="connsiteX5" fmla="*/ 0 w 12696448"/>
                <a:gd name="connsiteY5" fmla="*/ 0 h 4465320"/>
                <a:gd name="connsiteX0" fmla="*/ 0 w 12192000"/>
                <a:gd name="connsiteY0" fmla="*/ 0 h 4465320"/>
                <a:gd name="connsiteX1" fmla="*/ 12192000 w 12192000"/>
                <a:gd name="connsiteY1" fmla="*/ 0 h 4465320"/>
                <a:gd name="connsiteX2" fmla="*/ 9569190 w 12192000"/>
                <a:gd name="connsiteY2" fmla="*/ 4456129 h 4465320"/>
                <a:gd name="connsiteX3" fmla="*/ 9420321 w 12192000"/>
                <a:gd name="connsiteY3" fmla="*/ 4465320 h 4465320"/>
                <a:gd name="connsiteX4" fmla="*/ 0 w 12192000"/>
                <a:gd name="connsiteY4" fmla="*/ 4457700 h 4465320"/>
                <a:gd name="connsiteX5" fmla="*/ 0 w 12192000"/>
                <a:gd name="connsiteY5" fmla="*/ 0 h 4465320"/>
                <a:gd name="connsiteX0" fmla="*/ 0 w 12192000"/>
                <a:gd name="connsiteY0" fmla="*/ 0 h 4470643"/>
                <a:gd name="connsiteX1" fmla="*/ 12192000 w 12192000"/>
                <a:gd name="connsiteY1" fmla="*/ 0 h 4470643"/>
                <a:gd name="connsiteX2" fmla="*/ 9369594 w 12192000"/>
                <a:gd name="connsiteY2" fmla="*/ 4470643 h 4470643"/>
                <a:gd name="connsiteX3" fmla="*/ 9420321 w 12192000"/>
                <a:gd name="connsiteY3" fmla="*/ 4465320 h 4470643"/>
                <a:gd name="connsiteX4" fmla="*/ 0 w 12192000"/>
                <a:gd name="connsiteY4" fmla="*/ 4457700 h 4470643"/>
                <a:gd name="connsiteX5" fmla="*/ 0 w 12192000"/>
                <a:gd name="connsiteY5" fmla="*/ 0 h 4470643"/>
                <a:gd name="connsiteX0" fmla="*/ 0 w 12192000"/>
                <a:gd name="connsiteY0" fmla="*/ 0 h 4470643"/>
                <a:gd name="connsiteX1" fmla="*/ 12192000 w 12192000"/>
                <a:gd name="connsiteY1" fmla="*/ 0 h 4470643"/>
                <a:gd name="connsiteX2" fmla="*/ 9369594 w 12192000"/>
                <a:gd name="connsiteY2" fmla="*/ 4470643 h 4470643"/>
                <a:gd name="connsiteX3" fmla="*/ 0 w 12192000"/>
                <a:gd name="connsiteY3" fmla="*/ 4457700 h 4470643"/>
                <a:gd name="connsiteX4" fmla="*/ 0 w 12192000"/>
                <a:gd name="connsiteY4" fmla="*/ 0 h 4470643"/>
                <a:gd name="connsiteX0" fmla="*/ 0 w 12192000"/>
                <a:gd name="connsiteY0" fmla="*/ 0 h 4485157"/>
                <a:gd name="connsiteX1" fmla="*/ 12192000 w 12192000"/>
                <a:gd name="connsiteY1" fmla="*/ 0 h 4485157"/>
                <a:gd name="connsiteX2" fmla="*/ 7889256 w 12192000"/>
                <a:gd name="connsiteY2" fmla="*/ 4485157 h 4485157"/>
                <a:gd name="connsiteX3" fmla="*/ 0 w 12192000"/>
                <a:gd name="connsiteY3" fmla="*/ 4457700 h 4485157"/>
                <a:gd name="connsiteX4" fmla="*/ 0 w 12192000"/>
                <a:gd name="connsiteY4" fmla="*/ 0 h 4485157"/>
                <a:gd name="connsiteX0" fmla="*/ 16633 w 12208633"/>
                <a:gd name="connsiteY0" fmla="*/ 0 h 5110843"/>
                <a:gd name="connsiteX1" fmla="*/ 12208633 w 12208633"/>
                <a:gd name="connsiteY1" fmla="*/ 0 h 5110843"/>
                <a:gd name="connsiteX2" fmla="*/ 7905889 w 12208633"/>
                <a:gd name="connsiteY2" fmla="*/ 4485157 h 5110843"/>
                <a:gd name="connsiteX3" fmla="*/ 0 w 12208633"/>
                <a:gd name="connsiteY3" fmla="*/ 5110843 h 5110843"/>
                <a:gd name="connsiteX4" fmla="*/ 16633 w 12208633"/>
                <a:gd name="connsiteY4" fmla="*/ 0 h 5110843"/>
                <a:gd name="connsiteX0" fmla="*/ 1314 w 12213002"/>
                <a:gd name="connsiteY0" fmla="*/ 0 h 5110843"/>
                <a:gd name="connsiteX1" fmla="*/ 12213002 w 12213002"/>
                <a:gd name="connsiteY1" fmla="*/ 0 h 5110843"/>
                <a:gd name="connsiteX2" fmla="*/ 7910258 w 12213002"/>
                <a:gd name="connsiteY2" fmla="*/ 4485157 h 5110843"/>
                <a:gd name="connsiteX3" fmla="*/ 4369 w 12213002"/>
                <a:gd name="connsiteY3" fmla="*/ 5110843 h 5110843"/>
                <a:gd name="connsiteX4" fmla="*/ 1314 w 12213002"/>
                <a:gd name="connsiteY4" fmla="*/ 0 h 5110843"/>
                <a:gd name="connsiteX0" fmla="*/ 4820 w 12216508"/>
                <a:gd name="connsiteY0" fmla="*/ 0 h 5104493"/>
                <a:gd name="connsiteX1" fmla="*/ 12216508 w 12216508"/>
                <a:gd name="connsiteY1" fmla="*/ 0 h 5104493"/>
                <a:gd name="connsiteX2" fmla="*/ 7913764 w 12216508"/>
                <a:gd name="connsiteY2" fmla="*/ 4485157 h 5104493"/>
                <a:gd name="connsiteX3" fmla="*/ 0 w 12216508"/>
                <a:gd name="connsiteY3" fmla="*/ 5104493 h 5104493"/>
                <a:gd name="connsiteX4" fmla="*/ 4820 w 12216508"/>
                <a:gd name="connsiteY4" fmla="*/ 0 h 510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508" h="5104493">
                  <a:moveTo>
                    <a:pt x="4820" y="0"/>
                  </a:moveTo>
                  <a:lnTo>
                    <a:pt x="12216508" y="0"/>
                  </a:lnTo>
                  <a:cubicBezTo>
                    <a:pt x="11965108" y="2455374"/>
                    <a:pt x="9582228" y="4290847"/>
                    <a:pt x="7913764" y="4485157"/>
                  </a:cubicBezTo>
                  <a:lnTo>
                    <a:pt x="0" y="5104493"/>
                  </a:lnTo>
                  <a:cubicBezTo>
                    <a:pt x="5544" y="3400879"/>
                    <a:pt x="-724" y="1703614"/>
                    <a:pt x="4820" y="0"/>
                  </a:cubicBezTo>
                  <a:close/>
                </a:path>
              </a:pathLst>
            </a:custGeom>
            <a:solidFill>
              <a:schemeClr val="accent6"/>
            </a:solidFill>
            <a:ln>
              <a:noFill/>
            </a:ln>
            <a:effectLst>
              <a:outerShdw blurRad="1168400" dist="38100" dir="2700000" sx="106000" sy="106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63" b="0" i="0" dirty="0">
                <a:latin typeface="Calibri" panose="020F0502020204030204" pitchFamily="34" charset="0"/>
              </a:endParaRPr>
            </a:p>
          </p:txBody>
        </p:sp>
      </p:grpSp>
      <p:pic>
        <p:nvPicPr>
          <p:cNvPr id="13" name="Picture 12" descr="A blue text on a black background&#10;&#10;Description automatically generated">
            <a:extLst>
              <a:ext uri="{FF2B5EF4-FFF2-40B4-BE49-F238E27FC236}">
                <a16:creationId xmlns:a16="http://schemas.microsoft.com/office/drawing/2014/main" id="{9915237E-D319-A1B1-ADED-83A44646F6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5193422"/>
            <a:ext cx="2418812" cy="1011465"/>
          </a:xfrm>
          <a:prstGeom prst="rect">
            <a:avLst/>
          </a:prstGeom>
        </p:spPr>
      </p:pic>
      <p:sp>
        <p:nvSpPr>
          <p:cNvPr id="16" name="Picture Placeholder 15">
            <a:extLst>
              <a:ext uri="{FF2B5EF4-FFF2-40B4-BE49-F238E27FC236}">
                <a16:creationId xmlns:a16="http://schemas.microsoft.com/office/drawing/2014/main" id="{C687CF6B-070F-45D0-D3CE-55C88DC66AE2}"/>
              </a:ext>
            </a:extLst>
          </p:cNvPr>
          <p:cNvSpPr>
            <a:spLocks noGrp="1"/>
          </p:cNvSpPr>
          <p:nvPr>
            <p:ph type="pic" sz="quarter" idx="10"/>
          </p:nvPr>
        </p:nvSpPr>
        <p:spPr>
          <a:xfrm>
            <a:off x="5432513" y="653114"/>
            <a:ext cx="3010299" cy="3704983"/>
          </a:xfrm>
          <a:custGeom>
            <a:avLst/>
            <a:gdLst>
              <a:gd name="connsiteX0" fmla="*/ 2609850 w 5219700"/>
              <a:gd name="connsiteY0" fmla="*/ 0 h 5219700"/>
              <a:gd name="connsiteX1" fmla="*/ 5219700 w 5219700"/>
              <a:gd name="connsiteY1" fmla="*/ 2609850 h 5219700"/>
              <a:gd name="connsiteX2" fmla="*/ 2609850 w 5219700"/>
              <a:gd name="connsiteY2" fmla="*/ 5219700 h 5219700"/>
              <a:gd name="connsiteX3" fmla="*/ 0 w 5219700"/>
              <a:gd name="connsiteY3" fmla="*/ 2609850 h 5219700"/>
              <a:gd name="connsiteX4" fmla="*/ 2609850 w 5219700"/>
              <a:gd name="connsiteY4" fmla="*/ 0 h 521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9700" h="5219700">
                <a:moveTo>
                  <a:pt x="2609850" y="0"/>
                </a:moveTo>
                <a:cubicBezTo>
                  <a:pt x="4051230" y="0"/>
                  <a:pt x="5219700" y="1168470"/>
                  <a:pt x="5219700" y="2609850"/>
                </a:cubicBezTo>
                <a:cubicBezTo>
                  <a:pt x="5219700" y="4051230"/>
                  <a:pt x="4051230" y="5219700"/>
                  <a:pt x="2609850" y="5219700"/>
                </a:cubicBezTo>
                <a:cubicBezTo>
                  <a:pt x="1168470" y="5219700"/>
                  <a:pt x="0" y="4051230"/>
                  <a:pt x="0" y="2609850"/>
                </a:cubicBezTo>
                <a:cubicBezTo>
                  <a:pt x="0" y="1168470"/>
                  <a:pt x="1168470" y="0"/>
                  <a:pt x="2609850" y="0"/>
                </a:cubicBezTo>
                <a:close/>
              </a:path>
            </a:pathLst>
          </a:custGeom>
          <a:effectLst>
            <a:outerShdw blurRad="50800" dist="38100" dir="2700000" algn="tl" rotWithShape="0">
              <a:prstClr val="black">
                <a:alpha val="18000"/>
              </a:prstClr>
            </a:outerShdw>
          </a:effectLst>
        </p:spPr>
        <p:txBody>
          <a:bodyPr wrap="square">
            <a:noAutofit/>
          </a:bodyPr>
          <a:lstStyle>
            <a:lvl1pPr>
              <a:defRPr b="0" i="0">
                <a:latin typeface="Calibri" panose="020F0502020204030204" pitchFamily="34" charset="0"/>
              </a:defRPr>
            </a:lvl1pPr>
          </a:lstStyle>
          <a:p>
            <a:r>
              <a:rPr lang="en-US" dirty="0"/>
              <a:t>Click icon to add picture</a:t>
            </a:r>
            <a:endParaRPr lang="en-GB" dirty="0"/>
          </a:p>
        </p:txBody>
      </p:sp>
      <p:sp>
        <p:nvSpPr>
          <p:cNvPr id="17" name="Text Placeholder 17">
            <a:extLst>
              <a:ext uri="{FF2B5EF4-FFF2-40B4-BE49-F238E27FC236}">
                <a16:creationId xmlns:a16="http://schemas.microsoft.com/office/drawing/2014/main" id="{45C60D9F-398C-C7A7-C512-D314360E7FB2}"/>
              </a:ext>
            </a:extLst>
          </p:cNvPr>
          <p:cNvSpPr>
            <a:spLocks noGrp="1"/>
          </p:cNvSpPr>
          <p:nvPr>
            <p:ph type="body" sz="quarter" idx="11"/>
          </p:nvPr>
        </p:nvSpPr>
        <p:spPr>
          <a:xfrm rot="21439824">
            <a:off x="242646" y="2141609"/>
            <a:ext cx="5025887" cy="622300"/>
          </a:xfrm>
          <a:prstGeom prst="rect">
            <a:avLst/>
          </a:prstGeom>
        </p:spPr>
        <p:txBody>
          <a:bodyPr anchor="ctr"/>
          <a:lstStyle>
            <a:lvl1pPr marL="0" indent="0" algn="r">
              <a:buFontTx/>
              <a:buNone/>
              <a:defRPr sz="3900" b="0" i="0">
                <a:solidFill>
                  <a:schemeClr val="bg1"/>
                </a:solidFill>
                <a:latin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7">
            <a:extLst>
              <a:ext uri="{FF2B5EF4-FFF2-40B4-BE49-F238E27FC236}">
                <a16:creationId xmlns:a16="http://schemas.microsoft.com/office/drawing/2014/main" id="{0625F245-9592-D8A4-FBFB-8A024A475F8A}"/>
              </a:ext>
            </a:extLst>
          </p:cNvPr>
          <p:cNvSpPr>
            <a:spLocks noGrp="1"/>
          </p:cNvSpPr>
          <p:nvPr>
            <p:ph type="body" sz="quarter" idx="12"/>
          </p:nvPr>
        </p:nvSpPr>
        <p:spPr>
          <a:xfrm rot="21432886">
            <a:off x="669500" y="3080688"/>
            <a:ext cx="4675342" cy="622300"/>
          </a:xfrm>
          <a:prstGeom prst="rect">
            <a:avLst/>
          </a:prstGeom>
        </p:spPr>
        <p:txBody>
          <a:bodyPr anchor="ctr"/>
          <a:lstStyle>
            <a:lvl1pPr marL="0" indent="0" algn="r">
              <a:buFontTx/>
              <a:buNone/>
              <a:defRPr sz="2600" b="0" i="0">
                <a:solidFill>
                  <a:schemeClr val="bg1"/>
                </a:solidFill>
                <a:latin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3" name="Rectangle 2">
            <a:extLst>
              <a:ext uri="{FF2B5EF4-FFF2-40B4-BE49-F238E27FC236}">
                <a16:creationId xmlns:a16="http://schemas.microsoft.com/office/drawing/2014/main" id="{90DC6A5E-B08E-0A15-7C7A-F87933E687AA}"/>
              </a:ext>
            </a:extLst>
          </p:cNvPr>
          <p:cNvSpPr/>
          <p:nvPr userDrawn="1"/>
        </p:nvSpPr>
        <p:spPr>
          <a:xfrm>
            <a:off x="9910889" y="-1740310"/>
            <a:ext cx="4366880" cy="9173497"/>
          </a:xfrm>
          <a:prstGeom prst="rect">
            <a:avLst/>
          </a:prstGeom>
          <a:solidFill>
            <a:srgbClr val="2E2E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b="0" i="0" dirty="0">
              <a:ln>
                <a:noFill/>
              </a:ln>
              <a:latin typeface="Calibri" panose="020F0502020204030204" pitchFamily="34" charset="0"/>
            </a:endParaRPr>
          </a:p>
        </p:txBody>
      </p:sp>
      <p:sp>
        <p:nvSpPr>
          <p:cNvPr id="4" name="Arc 3">
            <a:extLst>
              <a:ext uri="{FF2B5EF4-FFF2-40B4-BE49-F238E27FC236}">
                <a16:creationId xmlns:a16="http://schemas.microsoft.com/office/drawing/2014/main" id="{994678DC-65F0-543E-CB05-6FC6EB88B182}"/>
              </a:ext>
            </a:extLst>
          </p:cNvPr>
          <p:cNvSpPr/>
          <p:nvPr userDrawn="1"/>
        </p:nvSpPr>
        <p:spPr>
          <a:xfrm>
            <a:off x="5303199" y="488693"/>
            <a:ext cx="3277482" cy="4033824"/>
          </a:xfrm>
          <a:prstGeom prst="arc">
            <a:avLst>
              <a:gd name="adj1" fmla="val 4213517"/>
              <a:gd name="adj2" fmla="val 16185676"/>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463" b="0" i="0" dirty="0">
              <a:latin typeface="Calibri" panose="020F0502020204030204" pitchFamily="34" charset="0"/>
            </a:endParaRPr>
          </a:p>
        </p:txBody>
      </p:sp>
    </p:spTree>
    <p:extLst>
      <p:ext uri="{BB962C8B-B14F-4D97-AF65-F5344CB8AC3E}">
        <p14:creationId xmlns:p14="http://schemas.microsoft.com/office/powerpoint/2010/main" val="312760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pos="746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0DED719-B3E9-03ED-4EB9-B29C842E70E6}"/>
              </a:ext>
            </a:extLst>
          </p:cNvPr>
          <p:cNvSpPr/>
          <p:nvPr userDrawn="1"/>
        </p:nvSpPr>
        <p:spPr>
          <a:xfrm>
            <a:off x="-2127" y="0"/>
            <a:ext cx="8658084" cy="5110843"/>
          </a:xfrm>
          <a:custGeom>
            <a:avLst/>
            <a:gdLst>
              <a:gd name="connsiteX0" fmla="*/ 0 w 12192000"/>
              <a:gd name="connsiteY0" fmla="*/ 0 h 4457700"/>
              <a:gd name="connsiteX1" fmla="*/ 12192000 w 12192000"/>
              <a:gd name="connsiteY1" fmla="*/ 0 h 4457700"/>
              <a:gd name="connsiteX2" fmla="*/ 12192000 w 12192000"/>
              <a:gd name="connsiteY2" fmla="*/ 2158413 h 4457700"/>
              <a:gd name="connsiteX3" fmla="*/ 12142294 w 12192000"/>
              <a:gd name="connsiteY3" fmla="*/ 2338394 h 4457700"/>
              <a:gd name="connsiteX4" fmla="*/ 11309828 w 12192000"/>
              <a:gd name="connsiteY4" fmla="*/ 3658520 h 4457700"/>
              <a:gd name="connsiteX5" fmla="*/ 9569190 w 12192000"/>
              <a:gd name="connsiteY5" fmla="*/ 4456129 h 4457700"/>
              <a:gd name="connsiteX6" fmla="*/ 9568771 w 12192000"/>
              <a:gd name="connsiteY6" fmla="*/ 4457700 h 4457700"/>
              <a:gd name="connsiteX7" fmla="*/ 0 w 12192000"/>
              <a:gd name="connsiteY7" fmla="*/ 4457700 h 4457700"/>
              <a:gd name="connsiteX0" fmla="*/ 0 w 12192000"/>
              <a:gd name="connsiteY0" fmla="*/ 0 h 4457700"/>
              <a:gd name="connsiteX1" fmla="*/ 12192000 w 12192000"/>
              <a:gd name="connsiteY1" fmla="*/ 0 h 4457700"/>
              <a:gd name="connsiteX2" fmla="*/ 12192000 w 12192000"/>
              <a:gd name="connsiteY2" fmla="*/ 2158413 h 4457700"/>
              <a:gd name="connsiteX3" fmla="*/ 11309828 w 12192000"/>
              <a:gd name="connsiteY3" fmla="*/ 3658520 h 4457700"/>
              <a:gd name="connsiteX4" fmla="*/ 9569190 w 12192000"/>
              <a:gd name="connsiteY4" fmla="*/ 4456129 h 4457700"/>
              <a:gd name="connsiteX5" fmla="*/ 9568771 w 12192000"/>
              <a:gd name="connsiteY5" fmla="*/ 4457700 h 4457700"/>
              <a:gd name="connsiteX6" fmla="*/ 0 w 12192000"/>
              <a:gd name="connsiteY6" fmla="*/ 4457700 h 4457700"/>
              <a:gd name="connsiteX7" fmla="*/ 0 w 12192000"/>
              <a:gd name="connsiteY7"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230682"/>
              <a:gd name="connsiteY0" fmla="*/ 0 h 4457700"/>
              <a:gd name="connsiteX1" fmla="*/ 12192000 w 12230682"/>
              <a:gd name="connsiteY1" fmla="*/ 0 h 4457700"/>
              <a:gd name="connsiteX2" fmla="*/ 11309828 w 12230682"/>
              <a:gd name="connsiteY2" fmla="*/ 3658520 h 4457700"/>
              <a:gd name="connsiteX3" fmla="*/ 9569190 w 12230682"/>
              <a:gd name="connsiteY3" fmla="*/ 4456129 h 4457700"/>
              <a:gd name="connsiteX4" fmla="*/ 9568771 w 12230682"/>
              <a:gd name="connsiteY4" fmla="*/ 4457700 h 4457700"/>
              <a:gd name="connsiteX5" fmla="*/ 0 w 12230682"/>
              <a:gd name="connsiteY5" fmla="*/ 4457700 h 4457700"/>
              <a:gd name="connsiteX6" fmla="*/ 0 w 12230682"/>
              <a:gd name="connsiteY6" fmla="*/ 0 h 4457700"/>
              <a:gd name="connsiteX0" fmla="*/ 0 w 12201135"/>
              <a:gd name="connsiteY0" fmla="*/ 0 h 4457700"/>
              <a:gd name="connsiteX1" fmla="*/ 12192000 w 12201135"/>
              <a:gd name="connsiteY1" fmla="*/ 0 h 4457700"/>
              <a:gd name="connsiteX2" fmla="*/ 11309828 w 12201135"/>
              <a:gd name="connsiteY2" fmla="*/ 3658520 h 4457700"/>
              <a:gd name="connsiteX3" fmla="*/ 9569190 w 12201135"/>
              <a:gd name="connsiteY3" fmla="*/ 4456129 h 4457700"/>
              <a:gd name="connsiteX4" fmla="*/ 9568771 w 12201135"/>
              <a:gd name="connsiteY4" fmla="*/ 4457700 h 4457700"/>
              <a:gd name="connsiteX5" fmla="*/ 0 w 12201135"/>
              <a:gd name="connsiteY5" fmla="*/ 4457700 h 4457700"/>
              <a:gd name="connsiteX6" fmla="*/ 0 w 12201135"/>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65320"/>
              <a:gd name="connsiteX1" fmla="*/ 12192000 w 12582245"/>
              <a:gd name="connsiteY1" fmla="*/ 0 h 4465320"/>
              <a:gd name="connsiteX2" fmla="*/ 9569190 w 12582245"/>
              <a:gd name="connsiteY2" fmla="*/ 4456129 h 4465320"/>
              <a:gd name="connsiteX3" fmla="*/ 9420321 w 12582245"/>
              <a:gd name="connsiteY3" fmla="*/ 4465320 h 4465320"/>
              <a:gd name="connsiteX4" fmla="*/ 0 w 12582245"/>
              <a:gd name="connsiteY4" fmla="*/ 4457700 h 4465320"/>
              <a:gd name="connsiteX5" fmla="*/ 0 w 12582245"/>
              <a:gd name="connsiteY5" fmla="*/ 0 h 4465320"/>
              <a:gd name="connsiteX0" fmla="*/ 0 w 12696448"/>
              <a:gd name="connsiteY0" fmla="*/ 0 h 4465320"/>
              <a:gd name="connsiteX1" fmla="*/ 12192000 w 12696448"/>
              <a:gd name="connsiteY1" fmla="*/ 0 h 4465320"/>
              <a:gd name="connsiteX2" fmla="*/ 9569190 w 12696448"/>
              <a:gd name="connsiteY2" fmla="*/ 4456129 h 4465320"/>
              <a:gd name="connsiteX3" fmla="*/ 9420321 w 12696448"/>
              <a:gd name="connsiteY3" fmla="*/ 4465320 h 4465320"/>
              <a:gd name="connsiteX4" fmla="*/ 0 w 12696448"/>
              <a:gd name="connsiteY4" fmla="*/ 4457700 h 4465320"/>
              <a:gd name="connsiteX5" fmla="*/ 0 w 12696448"/>
              <a:gd name="connsiteY5" fmla="*/ 0 h 4465320"/>
              <a:gd name="connsiteX0" fmla="*/ 0 w 12192000"/>
              <a:gd name="connsiteY0" fmla="*/ 0 h 4465320"/>
              <a:gd name="connsiteX1" fmla="*/ 12192000 w 12192000"/>
              <a:gd name="connsiteY1" fmla="*/ 0 h 4465320"/>
              <a:gd name="connsiteX2" fmla="*/ 9569190 w 12192000"/>
              <a:gd name="connsiteY2" fmla="*/ 4456129 h 4465320"/>
              <a:gd name="connsiteX3" fmla="*/ 9420321 w 12192000"/>
              <a:gd name="connsiteY3" fmla="*/ 4465320 h 4465320"/>
              <a:gd name="connsiteX4" fmla="*/ 0 w 12192000"/>
              <a:gd name="connsiteY4" fmla="*/ 4457700 h 4465320"/>
              <a:gd name="connsiteX5" fmla="*/ 0 w 12192000"/>
              <a:gd name="connsiteY5" fmla="*/ 0 h 4465320"/>
              <a:gd name="connsiteX0" fmla="*/ 0 w 12192000"/>
              <a:gd name="connsiteY0" fmla="*/ 0 h 4470643"/>
              <a:gd name="connsiteX1" fmla="*/ 12192000 w 12192000"/>
              <a:gd name="connsiteY1" fmla="*/ 0 h 4470643"/>
              <a:gd name="connsiteX2" fmla="*/ 9369594 w 12192000"/>
              <a:gd name="connsiteY2" fmla="*/ 4470643 h 4470643"/>
              <a:gd name="connsiteX3" fmla="*/ 9420321 w 12192000"/>
              <a:gd name="connsiteY3" fmla="*/ 4465320 h 4470643"/>
              <a:gd name="connsiteX4" fmla="*/ 0 w 12192000"/>
              <a:gd name="connsiteY4" fmla="*/ 4457700 h 4470643"/>
              <a:gd name="connsiteX5" fmla="*/ 0 w 12192000"/>
              <a:gd name="connsiteY5" fmla="*/ 0 h 4470643"/>
              <a:gd name="connsiteX0" fmla="*/ 0 w 12192000"/>
              <a:gd name="connsiteY0" fmla="*/ 0 h 4470643"/>
              <a:gd name="connsiteX1" fmla="*/ 12192000 w 12192000"/>
              <a:gd name="connsiteY1" fmla="*/ 0 h 4470643"/>
              <a:gd name="connsiteX2" fmla="*/ 9369594 w 12192000"/>
              <a:gd name="connsiteY2" fmla="*/ 4470643 h 4470643"/>
              <a:gd name="connsiteX3" fmla="*/ 0 w 12192000"/>
              <a:gd name="connsiteY3" fmla="*/ 4457700 h 4470643"/>
              <a:gd name="connsiteX4" fmla="*/ 0 w 12192000"/>
              <a:gd name="connsiteY4" fmla="*/ 0 h 4470643"/>
              <a:gd name="connsiteX0" fmla="*/ 0 w 12192000"/>
              <a:gd name="connsiteY0" fmla="*/ 0 h 4485157"/>
              <a:gd name="connsiteX1" fmla="*/ 12192000 w 12192000"/>
              <a:gd name="connsiteY1" fmla="*/ 0 h 4485157"/>
              <a:gd name="connsiteX2" fmla="*/ 7889256 w 12192000"/>
              <a:gd name="connsiteY2" fmla="*/ 4485157 h 4485157"/>
              <a:gd name="connsiteX3" fmla="*/ 0 w 12192000"/>
              <a:gd name="connsiteY3" fmla="*/ 4457700 h 4485157"/>
              <a:gd name="connsiteX4" fmla="*/ 0 w 12192000"/>
              <a:gd name="connsiteY4" fmla="*/ 0 h 4485157"/>
              <a:gd name="connsiteX0" fmla="*/ 16633 w 12208633"/>
              <a:gd name="connsiteY0" fmla="*/ 0 h 5110843"/>
              <a:gd name="connsiteX1" fmla="*/ 12208633 w 12208633"/>
              <a:gd name="connsiteY1" fmla="*/ 0 h 5110843"/>
              <a:gd name="connsiteX2" fmla="*/ 7905889 w 12208633"/>
              <a:gd name="connsiteY2" fmla="*/ 4485157 h 5110843"/>
              <a:gd name="connsiteX3" fmla="*/ 0 w 12208633"/>
              <a:gd name="connsiteY3" fmla="*/ 5110843 h 5110843"/>
              <a:gd name="connsiteX4" fmla="*/ 16633 w 12208633"/>
              <a:gd name="connsiteY4" fmla="*/ 0 h 5110843"/>
              <a:gd name="connsiteX0" fmla="*/ 16633 w 12208633"/>
              <a:gd name="connsiteY0" fmla="*/ 0 h 5170957"/>
              <a:gd name="connsiteX1" fmla="*/ 12208633 w 12208633"/>
              <a:gd name="connsiteY1" fmla="*/ 0 h 5170957"/>
              <a:gd name="connsiteX2" fmla="*/ 7862228 w 12208633"/>
              <a:gd name="connsiteY2" fmla="*/ 5170957 h 5170957"/>
              <a:gd name="connsiteX3" fmla="*/ 0 w 12208633"/>
              <a:gd name="connsiteY3" fmla="*/ 5110843 h 5170957"/>
              <a:gd name="connsiteX4" fmla="*/ 16633 w 12208633"/>
              <a:gd name="connsiteY4" fmla="*/ 0 h 5170957"/>
              <a:gd name="connsiteX0" fmla="*/ 16633 w 12208633"/>
              <a:gd name="connsiteY0" fmla="*/ 0 h 5110843"/>
              <a:gd name="connsiteX1" fmla="*/ 12208633 w 12208633"/>
              <a:gd name="connsiteY1" fmla="*/ 0 h 5110843"/>
              <a:gd name="connsiteX2" fmla="*/ 7862228 w 12208633"/>
              <a:gd name="connsiteY2" fmla="*/ 5056657 h 5110843"/>
              <a:gd name="connsiteX3" fmla="*/ 0 w 12208633"/>
              <a:gd name="connsiteY3" fmla="*/ 5110843 h 5110843"/>
              <a:gd name="connsiteX4" fmla="*/ 16633 w 12208633"/>
              <a:gd name="connsiteY4" fmla="*/ 0 h 5110843"/>
              <a:gd name="connsiteX0" fmla="*/ 1439 w 12211632"/>
              <a:gd name="connsiteY0" fmla="*/ 0 h 5110843"/>
              <a:gd name="connsiteX1" fmla="*/ 12211632 w 12211632"/>
              <a:gd name="connsiteY1" fmla="*/ 0 h 5110843"/>
              <a:gd name="connsiteX2" fmla="*/ 7865227 w 12211632"/>
              <a:gd name="connsiteY2" fmla="*/ 5056657 h 5110843"/>
              <a:gd name="connsiteX3" fmla="*/ 2999 w 12211632"/>
              <a:gd name="connsiteY3" fmla="*/ 5110843 h 5110843"/>
              <a:gd name="connsiteX4" fmla="*/ 1439 w 12211632"/>
              <a:gd name="connsiteY4" fmla="*/ 0 h 5110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632" h="5110843">
                <a:moveTo>
                  <a:pt x="1439" y="0"/>
                </a:moveTo>
                <a:lnTo>
                  <a:pt x="12211632" y="0"/>
                </a:lnTo>
                <a:cubicBezTo>
                  <a:pt x="11960232" y="2455374"/>
                  <a:pt x="9533691" y="4862347"/>
                  <a:pt x="7865227" y="5056657"/>
                </a:cubicBezTo>
                <a:lnTo>
                  <a:pt x="2999" y="5110843"/>
                </a:lnTo>
                <a:cubicBezTo>
                  <a:pt x="8543" y="3407229"/>
                  <a:pt x="-4105" y="1703614"/>
                  <a:pt x="1439" y="0"/>
                </a:cubicBezTo>
                <a:close/>
              </a:path>
            </a:pathLst>
          </a:custGeom>
          <a:gradFill>
            <a:gsLst>
              <a:gs pos="0">
                <a:schemeClr val="accent3"/>
              </a:gs>
              <a:gs pos="67000">
                <a:srgbClr val="5165F3"/>
              </a:gs>
              <a:gs pos="100000">
                <a:schemeClr val="accent6"/>
              </a:gs>
              <a:gs pos="39000">
                <a:srgbClr val="3579A0"/>
              </a:gs>
            </a:gsLst>
            <a:lin ang="21030000" scaled="1"/>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63" b="0" i="0" dirty="0">
              <a:latin typeface="Calibri" panose="020F0502020204030204" pitchFamily="34" charset="0"/>
            </a:endParaRPr>
          </a:p>
        </p:txBody>
      </p:sp>
      <p:sp>
        <p:nvSpPr>
          <p:cNvPr id="11" name="Freeform: Shape 10">
            <a:extLst>
              <a:ext uri="{FF2B5EF4-FFF2-40B4-BE49-F238E27FC236}">
                <a16:creationId xmlns:a16="http://schemas.microsoft.com/office/drawing/2014/main" id="{1758ECBB-B7C8-C524-27B7-3753F089E8E6}"/>
              </a:ext>
            </a:extLst>
          </p:cNvPr>
          <p:cNvSpPr/>
          <p:nvPr userDrawn="1"/>
        </p:nvSpPr>
        <p:spPr>
          <a:xfrm>
            <a:off x="-5160" y="0"/>
            <a:ext cx="8003665" cy="2552246"/>
          </a:xfrm>
          <a:custGeom>
            <a:avLst/>
            <a:gdLst>
              <a:gd name="connsiteX0" fmla="*/ 0 w 12192000"/>
              <a:gd name="connsiteY0" fmla="*/ 0 h 4457700"/>
              <a:gd name="connsiteX1" fmla="*/ 12192000 w 12192000"/>
              <a:gd name="connsiteY1" fmla="*/ 0 h 4457700"/>
              <a:gd name="connsiteX2" fmla="*/ 12192000 w 12192000"/>
              <a:gd name="connsiteY2" fmla="*/ 2158413 h 4457700"/>
              <a:gd name="connsiteX3" fmla="*/ 12142294 w 12192000"/>
              <a:gd name="connsiteY3" fmla="*/ 2338394 h 4457700"/>
              <a:gd name="connsiteX4" fmla="*/ 11309828 w 12192000"/>
              <a:gd name="connsiteY4" fmla="*/ 3658520 h 4457700"/>
              <a:gd name="connsiteX5" fmla="*/ 9569190 w 12192000"/>
              <a:gd name="connsiteY5" fmla="*/ 4456129 h 4457700"/>
              <a:gd name="connsiteX6" fmla="*/ 9568771 w 12192000"/>
              <a:gd name="connsiteY6" fmla="*/ 4457700 h 4457700"/>
              <a:gd name="connsiteX7" fmla="*/ 0 w 12192000"/>
              <a:gd name="connsiteY7" fmla="*/ 4457700 h 4457700"/>
              <a:gd name="connsiteX0" fmla="*/ 0 w 12192000"/>
              <a:gd name="connsiteY0" fmla="*/ 0 h 4457700"/>
              <a:gd name="connsiteX1" fmla="*/ 12192000 w 12192000"/>
              <a:gd name="connsiteY1" fmla="*/ 0 h 4457700"/>
              <a:gd name="connsiteX2" fmla="*/ 12192000 w 12192000"/>
              <a:gd name="connsiteY2" fmla="*/ 2158413 h 4457700"/>
              <a:gd name="connsiteX3" fmla="*/ 11309828 w 12192000"/>
              <a:gd name="connsiteY3" fmla="*/ 3658520 h 4457700"/>
              <a:gd name="connsiteX4" fmla="*/ 9569190 w 12192000"/>
              <a:gd name="connsiteY4" fmla="*/ 4456129 h 4457700"/>
              <a:gd name="connsiteX5" fmla="*/ 9568771 w 12192000"/>
              <a:gd name="connsiteY5" fmla="*/ 4457700 h 4457700"/>
              <a:gd name="connsiteX6" fmla="*/ 0 w 12192000"/>
              <a:gd name="connsiteY6" fmla="*/ 4457700 h 4457700"/>
              <a:gd name="connsiteX7" fmla="*/ 0 w 12192000"/>
              <a:gd name="connsiteY7"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230682"/>
              <a:gd name="connsiteY0" fmla="*/ 0 h 4457700"/>
              <a:gd name="connsiteX1" fmla="*/ 12192000 w 12230682"/>
              <a:gd name="connsiteY1" fmla="*/ 0 h 4457700"/>
              <a:gd name="connsiteX2" fmla="*/ 11309828 w 12230682"/>
              <a:gd name="connsiteY2" fmla="*/ 3658520 h 4457700"/>
              <a:gd name="connsiteX3" fmla="*/ 9569190 w 12230682"/>
              <a:gd name="connsiteY3" fmla="*/ 4456129 h 4457700"/>
              <a:gd name="connsiteX4" fmla="*/ 9568771 w 12230682"/>
              <a:gd name="connsiteY4" fmla="*/ 4457700 h 4457700"/>
              <a:gd name="connsiteX5" fmla="*/ 0 w 12230682"/>
              <a:gd name="connsiteY5" fmla="*/ 4457700 h 4457700"/>
              <a:gd name="connsiteX6" fmla="*/ 0 w 12230682"/>
              <a:gd name="connsiteY6" fmla="*/ 0 h 4457700"/>
              <a:gd name="connsiteX0" fmla="*/ 0 w 12201135"/>
              <a:gd name="connsiteY0" fmla="*/ 0 h 4457700"/>
              <a:gd name="connsiteX1" fmla="*/ 12192000 w 12201135"/>
              <a:gd name="connsiteY1" fmla="*/ 0 h 4457700"/>
              <a:gd name="connsiteX2" fmla="*/ 11309828 w 12201135"/>
              <a:gd name="connsiteY2" fmla="*/ 3658520 h 4457700"/>
              <a:gd name="connsiteX3" fmla="*/ 9569190 w 12201135"/>
              <a:gd name="connsiteY3" fmla="*/ 4456129 h 4457700"/>
              <a:gd name="connsiteX4" fmla="*/ 9568771 w 12201135"/>
              <a:gd name="connsiteY4" fmla="*/ 4457700 h 4457700"/>
              <a:gd name="connsiteX5" fmla="*/ 0 w 12201135"/>
              <a:gd name="connsiteY5" fmla="*/ 4457700 h 4457700"/>
              <a:gd name="connsiteX6" fmla="*/ 0 w 12201135"/>
              <a:gd name="connsiteY6" fmla="*/ 0 h 4457700"/>
              <a:gd name="connsiteX0" fmla="*/ 0 w 12192000"/>
              <a:gd name="connsiteY0" fmla="*/ 0 h 4457700"/>
              <a:gd name="connsiteX1" fmla="*/ 12192000 w 12192000"/>
              <a:gd name="connsiteY1" fmla="*/ 0 h 4457700"/>
              <a:gd name="connsiteX2" fmla="*/ 11309828 w 12192000"/>
              <a:gd name="connsiteY2" fmla="*/ 3658520 h 4457700"/>
              <a:gd name="connsiteX3" fmla="*/ 9569190 w 12192000"/>
              <a:gd name="connsiteY3" fmla="*/ 4456129 h 4457700"/>
              <a:gd name="connsiteX4" fmla="*/ 9568771 w 12192000"/>
              <a:gd name="connsiteY4" fmla="*/ 4457700 h 4457700"/>
              <a:gd name="connsiteX5" fmla="*/ 0 w 12192000"/>
              <a:gd name="connsiteY5" fmla="*/ 4457700 h 4457700"/>
              <a:gd name="connsiteX6" fmla="*/ 0 w 12192000"/>
              <a:gd name="connsiteY6"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57700"/>
              <a:gd name="connsiteX1" fmla="*/ 12192000 w 12582245"/>
              <a:gd name="connsiteY1" fmla="*/ 0 h 4457700"/>
              <a:gd name="connsiteX2" fmla="*/ 9569190 w 12582245"/>
              <a:gd name="connsiteY2" fmla="*/ 4456129 h 4457700"/>
              <a:gd name="connsiteX3" fmla="*/ 9568771 w 12582245"/>
              <a:gd name="connsiteY3" fmla="*/ 4457700 h 4457700"/>
              <a:gd name="connsiteX4" fmla="*/ 0 w 12582245"/>
              <a:gd name="connsiteY4" fmla="*/ 4457700 h 4457700"/>
              <a:gd name="connsiteX5" fmla="*/ 0 w 12582245"/>
              <a:gd name="connsiteY5" fmla="*/ 0 h 4457700"/>
              <a:gd name="connsiteX0" fmla="*/ 0 w 12582245"/>
              <a:gd name="connsiteY0" fmla="*/ 0 h 4465320"/>
              <a:gd name="connsiteX1" fmla="*/ 12192000 w 12582245"/>
              <a:gd name="connsiteY1" fmla="*/ 0 h 4465320"/>
              <a:gd name="connsiteX2" fmla="*/ 9569190 w 12582245"/>
              <a:gd name="connsiteY2" fmla="*/ 4456129 h 4465320"/>
              <a:gd name="connsiteX3" fmla="*/ 9420321 w 12582245"/>
              <a:gd name="connsiteY3" fmla="*/ 4465320 h 4465320"/>
              <a:gd name="connsiteX4" fmla="*/ 0 w 12582245"/>
              <a:gd name="connsiteY4" fmla="*/ 4457700 h 4465320"/>
              <a:gd name="connsiteX5" fmla="*/ 0 w 12582245"/>
              <a:gd name="connsiteY5" fmla="*/ 0 h 4465320"/>
              <a:gd name="connsiteX0" fmla="*/ 0 w 12696448"/>
              <a:gd name="connsiteY0" fmla="*/ 0 h 4465320"/>
              <a:gd name="connsiteX1" fmla="*/ 12192000 w 12696448"/>
              <a:gd name="connsiteY1" fmla="*/ 0 h 4465320"/>
              <a:gd name="connsiteX2" fmla="*/ 9569190 w 12696448"/>
              <a:gd name="connsiteY2" fmla="*/ 4456129 h 4465320"/>
              <a:gd name="connsiteX3" fmla="*/ 9420321 w 12696448"/>
              <a:gd name="connsiteY3" fmla="*/ 4465320 h 4465320"/>
              <a:gd name="connsiteX4" fmla="*/ 0 w 12696448"/>
              <a:gd name="connsiteY4" fmla="*/ 4457700 h 4465320"/>
              <a:gd name="connsiteX5" fmla="*/ 0 w 12696448"/>
              <a:gd name="connsiteY5" fmla="*/ 0 h 4465320"/>
              <a:gd name="connsiteX0" fmla="*/ 0 w 12192000"/>
              <a:gd name="connsiteY0" fmla="*/ 0 h 4465320"/>
              <a:gd name="connsiteX1" fmla="*/ 12192000 w 12192000"/>
              <a:gd name="connsiteY1" fmla="*/ 0 h 4465320"/>
              <a:gd name="connsiteX2" fmla="*/ 9569190 w 12192000"/>
              <a:gd name="connsiteY2" fmla="*/ 4456129 h 4465320"/>
              <a:gd name="connsiteX3" fmla="*/ 9420321 w 12192000"/>
              <a:gd name="connsiteY3" fmla="*/ 4465320 h 4465320"/>
              <a:gd name="connsiteX4" fmla="*/ 0 w 12192000"/>
              <a:gd name="connsiteY4" fmla="*/ 4457700 h 4465320"/>
              <a:gd name="connsiteX5" fmla="*/ 0 w 12192000"/>
              <a:gd name="connsiteY5" fmla="*/ 0 h 4465320"/>
              <a:gd name="connsiteX0" fmla="*/ 0 w 12192000"/>
              <a:gd name="connsiteY0" fmla="*/ 0 h 4470643"/>
              <a:gd name="connsiteX1" fmla="*/ 12192000 w 12192000"/>
              <a:gd name="connsiteY1" fmla="*/ 0 h 4470643"/>
              <a:gd name="connsiteX2" fmla="*/ 9369594 w 12192000"/>
              <a:gd name="connsiteY2" fmla="*/ 4470643 h 4470643"/>
              <a:gd name="connsiteX3" fmla="*/ 9420321 w 12192000"/>
              <a:gd name="connsiteY3" fmla="*/ 4465320 h 4470643"/>
              <a:gd name="connsiteX4" fmla="*/ 0 w 12192000"/>
              <a:gd name="connsiteY4" fmla="*/ 4457700 h 4470643"/>
              <a:gd name="connsiteX5" fmla="*/ 0 w 12192000"/>
              <a:gd name="connsiteY5" fmla="*/ 0 h 4470643"/>
              <a:gd name="connsiteX0" fmla="*/ 0 w 12192000"/>
              <a:gd name="connsiteY0" fmla="*/ 0 h 4470643"/>
              <a:gd name="connsiteX1" fmla="*/ 12192000 w 12192000"/>
              <a:gd name="connsiteY1" fmla="*/ 0 h 4470643"/>
              <a:gd name="connsiteX2" fmla="*/ 9369594 w 12192000"/>
              <a:gd name="connsiteY2" fmla="*/ 4470643 h 4470643"/>
              <a:gd name="connsiteX3" fmla="*/ 0 w 12192000"/>
              <a:gd name="connsiteY3" fmla="*/ 4457700 h 4470643"/>
              <a:gd name="connsiteX4" fmla="*/ 0 w 12192000"/>
              <a:gd name="connsiteY4" fmla="*/ 0 h 4470643"/>
              <a:gd name="connsiteX0" fmla="*/ 0 w 12192000"/>
              <a:gd name="connsiteY0" fmla="*/ 0 h 4485157"/>
              <a:gd name="connsiteX1" fmla="*/ 12192000 w 12192000"/>
              <a:gd name="connsiteY1" fmla="*/ 0 h 4485157"/>
              <a:gd name="connsiteX2" fmla="*/ 7889256 w 12192000"/>
              <a:gd name="connsiteY2" fmla="*/ 4485157 h 4485157"/>
              <a:gd name="connsiteX3" fmla="*/ 0 w 12192000"/>
              <a:gd name="connsiteY3" fmla="*/ 4457700 h 4485157"/>
              <a:gd name="connsiteX4" fmla="*/ 0 w 12192000"/>
              <a:gd name="connsiteY4" fmla="*/ 0 h 4485157"/>
              <a:gd name="connsiteX0" fmla="*/ 16633 w 12208633"/>
              <a:gd name="connsiteY0" fmla="*/ 0 h 5110843"/>
              <a:gd name="connsiteX1" fmla="*/ 12208633 w 12208633"/>
              <a:gd name="connsiteY1" fmla="*/ 0 h 5110843"/>
              <a:gd name="connsiteX2" fmla="*/ 7905889 w 12208633"/>
              <a:gd name="connsiteY2" fmla="*/ 4485157 h 5110843"/>
              <a:gd name="connsiteX3" fmla="*/ 0 w 12208633"/>
              <a:gd name="connsiteY3" fmla="*/ 5110843 h 5110843"/>
              <a:gd name="connsiteX4" fmla="*/ 16633 w 12208633"/>
              <a:gd name="connsiteY4" fmla="*/ 0 h 5110843"/>
              <a:gd name="connsiteX0" fmla="*/ 1314 w 12213002"/>
              <a:gd name="connsiteY0" fmla="*/ 0 h 5110843"/>
              <a:gd name="connsiteX1" fmla="*/ 12213002 w 12213002"/>
              <a:gd name="connsiteY1" fmla="*/ 0 h 5110843"/>
              <a:gd name="connsiteX2" fmla="*/ 7910258 w 12213002"/>
              <a:gd name="connsiteY2" fmla="*/ 4485157 h 5110843"/>
              <a:gd name="connsiteX3" fmla="*/ 4369 w 12213002"/>
              <a:gd name="connsiteY3" fmla="*/ 5110843 h 5110843"/>
              <a:gd name="connsiteX4" fmla="*/ 1314 w 12213002"/>
              <a:gd name="connsiteY4" fmla="*/ 0 h 5110843"/>
              <a:gd name="connsiteX0" fmla="*/ 4820 w 12216508"/>
              <a:gd name="connsiteY0" fmla="*/ 0 h 5104493"/>
              <a:gd name="connsiteX1" fmla="*/ 12216508 w 12216508"/>
              <a:gd name="connsiteY1" fmla="*/ 0 h 5104493"/>
              <a:gd name="connsiteX2" fmla="*/ 7913764 w 12216508"/>
              <a:gd name="connsiteY2" fmla="*/ 4485157 h 5104493"/>
              <a:gd name="connsiteX3" fmla="*/ 0 w 12216508"/>
              <a:gd name="connsiteY3" fmla="*/ 5104493 h 5104493"/>
              <a:gd name="connsiteX4" fmla="*/ 4820 w 12216508"/>
              <a:gd name="connsiteY4" fmla="*/ 0 h 510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508" h="5104493">
                <a:moveTo>
                  <a:pt x="4820" y="0"/>
                </a:moveTo>
                <a:lnTo>
                  <a:pt x="12216508" y="0"/>
                </a:lnTo>
                <a:cubicBezTo>
                  <a:pt x="11965108" y="2455374"/>
                  <a:pt x="9582228" y="4290847"/>
                  <a:pt x="7913764" y="4485157"/>
                </a:cubicBezTo>
                <a:lnTo>
                  <a:pt x="0" y="5104493"/>
                </a:lnTo>
                <a:cubicBezTo>
                  <a:pt x="5544" y="3400879"/>
                  <a:pt x="-724" y="1703614"/>
                  <a:pt x="4820" y="0"/>
                </a:cubicBezTo>
                <a:close/>
              </a:path>
            </a:pathLst>
          </a:custGeom>
          <a:solidFill>
            <a:schemeClr val="accent6"/>
          </a:solidFill>
          <a:ln>
            <a:noFill/>
          </a:ln>
          <a:effectLst>
            <a:outerShdw blurRad="1168400" dist="38100" dir="2700000" sx="106000" sy="106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63" b="0" i="0" dirty="0">
              <a:latin typeface="Calibri" panose="020F0502020204030204" pitchFamily="34" charset="0"/>
            </a:endParaRPr>
          </a:p>
        </p:txBody>
      </p:sp>
      <p:pic>
        <p:nvPicPr>
          <p:cNvPr id="13" name="Picture 12" descr="A blue text on a black background&#10;&#10;Description automatically generated">
            <a:extLst>
              <a:ext uri="{FF2B5EF4-FFF2-40B4-BE49-F238E27FC236}">
                <a16:creationId xmlns:a16="http://schemas.microsoft.com/office/drawing/2014/main" id="{9915237E-D319-A1B1-ADED-83A44646F6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4607" y="5511801"/>
            <a:ext cx="2418812" cy="1011465"/>
          </a:xfrm>
          <a:prstGeom prst="rect">
            <a:avLst/>
          </a:prstGeom>
        </p:spPr>
      </p:pic>
      <p:sp>
        <p:nvSpPr>
          <p:cNvPr id="16" name="Picture Placeholder 15">
            <a:extLst>
              <a:ext uri="{FF2B5EF4-FFF2-40B4-BE49-F238E27FC236}">
                <a16:creationId xmlns:a16="http://schemas.microsoft.com/office/drawing/2014/main" id="{C687CF6B-070F-45D0-D3CE-55C88DC66AE2}"/>
              </a:ext>
            </a:extLst>
          </p:cNvPr>
          <p:cNvSpPr>
            <a:spLocks noGrp="1"/>
          </p:cNvSpPr>
          <p:nvPr>
            <p:ph type="pic" sz="quarter" idx="10"/>
          </p:nvPr>
        </p:nvSpPr>
        <p:spPr>
          <a:xfrm>
            <a:off x="4953000" y="1168854"/>
            <a:ext cx="4241006" cy="5219700"/>
          </a:xfrm>
          <a:custGeom>
            <a:avLst/>
            <a:gdLst>
              <a:gd name="connsiteX0" fmla="*/ 2609850 w 5219700"/>
              <a:gd name="connsiteY0" fmla="*/ 0 h 5219700"/>
              <a:gd name="connsiteX1" fmla="*/ 5219700 w 5219700"/>
              <a:gd name="connsiteY1" fmla="*/ 2609850 h 5219700"/>
              <a:gd name="connsiteX2" fmla="*/ 2609850 w 5219700"/>
              <a:gd name="connsiteY2" fmla="*/ 5219700 h 5219700"/>
              <a:gd name="connsiteX3" fmla="*/ 0 w 5219700"/>
              <a:gd name="connsiteY3" fmla="*/ 2609850 h 5219700"/>
              <a:gd name="connsiteX4" fmla="*/ 2609850 w 5219700"/>
              <a:gd name="connsiteY4" fmla="*/ 0 h 521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9700" h="5219700">
                <a:moveTo>
                  <a:pt x="2609850" y="0"/>
                </a:moveTo>
                <a:cubicBezTo>
                  <a:pt x="4051230" y="0"/>
                  <a:pt x="5219700" y="1168470"/>
                  <a:pt x="5219700" y="2609850"/>
                </a:cubicBezTo>
                <a:cubicBezTo>
                  <a:pt x="5219700" y="4051230"/>
                  <a:pt x="4051230" y="5219700"/>
                  <a:pt x="2609850" y="5219700"/>
                </a:cubicBezTo>
                <a:cubicBezTo>
                  <a:pt x="1168470" y="5219700"/>
                  <a:pt x="0" y="4051230"/>
                  <a:pt x="0" y="2609850"/>
                </a:cubicBezTo>
                <a:cubicBezTo>
                  <a:pt x="0" y="1168470"/>
                  <a:pt x="1168470" y="0"/>
                  <a:pt x="2609850" y="0"/>
                </a:cubicBezTo>
                <a:close/>
              </a:path>
            </a:pathLst>
          </a:custGeom>
          <a:effectLst>
            <a:outerShdw blurRad="50800" dist="38100" dir="2700000" algn="tl" rotWithShape="0">
              <a:prstClr val="black">
                <a:alpha val="18000"/>
              </a:prstClr>
            </a:outerShdw>
          </a:effectLst>
        </p:spPr>
        <p:txBody>
          <a:bodyPr wrap="square">
            <a:noAutofit/>
          </a:bodyPr>
          <a:lstStyle>
            <a:lvl1pPr>
              <a:defRPr b="0" i="0">
                <a:latin typeface="Calibri" panose="020F0502020204030204" pitchFamily="34" charset="0"/>
              </a:defRPr>
            </a:lvl1pPr>
          </a:lstStyle>
          <a:p>
            <a:r>
              <a:rPr lang="en-US" dirty="0"/>
              <a:t>Click icon to add picture</a:t>
            </a:r>
            <a:endParaRPr lang="en-GB" dirty="0"/>
          </a:p>
        </p:txBody>
      </p:sp>
      <p:sp>
        <p:nvSpPr>
          <p:cNvPr id="17" name="Text Placeholder 17">
            <a:extLst>
              <a:ext uri="{FF2B5EF4-FFF2-40B4-BE49-F238E27FC236}">
                <a16:creationId xmlns:a16="http://schemas.microsoft.com/office/drawing/2014/main" id="{45C60D9F-398C-C7A7-C512-D314360E7FB2}"/>
              </a:ext>
            </a:extLst>
          </p:cNvPr>
          <p:cNvSpPr>
            <a:spLocks noGrp="1"/>
          </p:cNvSpPr>
          <p:nvPr>
            <p:ph type="body" sz="quarter" idx="11"/>
          </p:nvPr>
        </p:nvSpPr>
        <p:spPr>
          <a:xfrm>
            <a:off x="479072" y="2900588"/>
            <a:ext cx="4088080" cy="622300"/>
          </a:xfrm>
          <a:prstGeom prst="rect">
            <a:avLst/>
          </a:prstGeom>
        </p:spPr>
        <p:txBody>
          <a:bodyPr anchor="ctr"/>
          <a:lstStyle>
            <a:lvl1pPr marL="0" indent="0" algn="r">
              <a:buFontTx/>
              <a:buNone/>
              <a:defRPr b="0" i="0">
                <a:solidFill>
                  <a:schemeClr val="bg1"/>
                </a:solidFill>
                <a:latin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Text Placeholder 17">
            <a:extLst>
              <a:ext uri="{FF2B5EF4-FFF2-40B4-BE49-F238E27FC236}">
                <a16:creationId xmlns:a16="http://schemas.microsoft.com/office/drawing/2014/main" id="{0625F245-9592-D8A4-FBFB-8A024A475F8A}"/>
              </a:ext>
            </a:extLst>
          </p:cNvPr>
          <p:cNvSpPr>
            <a:spLocks noGrp="1"/>
          </p:cNvSpPr>
          <p:nvPr>
            <p:ph type="body" sz="quarter" idx="12"/>
          </p:nvPr>
        </p:nvSpPr>
        <p:spPr>
          <a:xfrm>
            <a:off x="631273" y="3725296"/>
            <a:ext cx="3935879" cy="622300"/>
          </a:xfrm>
          <a:prstGeom prst="rect">
            <a:avLst/>
          </a:prstGeom>
        </p:spPr>
        <p:txBody>
          <a:bodyPr anchor="ctr"/>
          <a:lstStyle>
            <a:lvl1pPr marL="0" indent="0" algn="r">
              <a:buFontTx/>
              <a:buNone/>
              <a:defRPr sz="1300" b="0" i="0">
                <a:solidFill>
                  <a:schemeClr val="bg1"/>
                </a:solidFill>
                <a:latin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66564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pos="746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8D55-210C-4A00-64A0-B455634213BE}"/>
              </a:ext>
            </a:extLst>
          </p:cNvPr>
          <p:cNvSpPr>
            <a:spLocks noGrp="1"/>
          </p:cNvSpPr>
          <p:nvPr>
            <p:ph type="title"/>
          </p:nvPr>
        </p:nvSpPr>
        <p:spPr/>
        <p:txBody>
          <a:bodyPr/>
          <a:lstStyle>
            <a:lvl1pPr>
              <a:defRPr b="0" i="0">
                <a:latin typeface="Calibri" panose="020F050202020403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747CC7D-1BDC-DCFF-5251-65AAC739F6A6}"/>
              </a:ext>
            </a:extLst>
          </p:cNvPr>
          <p:cNvSpPr>
            <a:spLocks noGrp="1"/>
          </p:cNvSpPr>
          <p:nvPr>
            <p:ph idx="1"/>
          </p:nvPr>
        </p:nvSpPr>
        <p:spPr/>
        <p:txBody>
          <a:bodyPr/>
          <a:lstStyle>
            <a:lvl1pPr>
              <a:defRPr b="0" i="0">
                <a:latin typeface="Calibri" panose="020F0502020204030204" pitchFamily="34" charset="0"/>
              </a:defRPr>
            </a:lvl1pPr>
            <a:lvl2pPr>
              <a:defRPr b="0" i="0">
                <a:latin typeface="Calibri" panose="020F0502020204030204" pitchFamily="34" charset="0"/>
              </a:defRPr>
            </a:lvl2pPr>
            <a:lvl3pPr>
              <a:defRPr b="0" i="0">
                <a:latin typeface="Calibri" panose="020F0502020204030204" pitchFamily="34" charset="0"/>
              </a:defRPr>
            </a:lvl3pPr>
            <a:lvl4pPr>
              <a:defRPr b="0" i="0">
                <a:latin typeface="Calibri" panose="020F0502020204030204" pitchFamily="34" charset="0"/>
              </a:defRPr>
            </a:lvl4pPr>
            <a:lvl5pPr>
              <a:defRPr b="0" i="0">
                <a:latin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7C7F3A7F-CF04-DF38-072D-C38DEC915D28}"/>
              </a:ext>
            </a:extLst>
          </p:cNvPr>
          <p:cNvSpPr>
            <a:spLocks noGrp="1"/>
          </p:cNvSpPr>
          <p:nvPr>
            <p:ph type="dt" sz="half" idx="10"/>
          </p:nvPr>
        </p:nvSpPr>
        <p:spPr/>
        <p:txBody>
          <a:bodyPr/>
          <a:lstStyle>
            <a:lvl1pPr>
              <a:defRPr b="0" i="0">
                <a:latin typeface="Calibri" panose="020F0502020204030204" pitchFamily="34" charset="0"/>
              </a:defRPr>
            </a:lvl1pPr>
          </a:lstStyle>
          <a:p>
            <a:fld id="{F72428FA-1BFA-5B40-BC67-6CDD6419952D}" type="datetimeFigureOut">
              <a:rPr lang="en-US" smtClean="0"/>
              <a:pPr/>
              <a:t>12/8/25</a:t>
            </a:fld>
            <a:endParaRPr lang="en-US"/>
          </a:p>
        </p:txBody>
      </p:sp>
      <p:sp>
        <p:nvSpPr>
          <p:cNvPr id="5" name="Footer Placeholder 4">
            <a:extLst>
              <a:ext uri="{FF2B5EF4-FFF2-40B4-BE49-F238E27FC236}">
                <a16:creationId xmlns:a16="http://schemas.microsoft.com/office/drawing/2014/main" id="{CE8E5E76-AC4F-15EC-C524-E5DDB63E75AB}"/>
              </a:ext>
            </a:extLst>
          </p:cNvPr>
          <p:cNvSpPr>
            <a:spLocks noGrp="1"/>
          </p:cNvSpPr>
          <p:nvPr>
            <p:ph type="ftr" sz="quarter" idx="11"/>
          </p:nvPr>
        </p:nvSpPr>
        <p:spPr/>
        <p:txBody>
          <a:bodyPr/>
          <a:lstStyle>
            <a:lvl1pPr>
              <a:defRPr b="0" i="0">
                <a:latin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A9DD4788-6641-EE5C-CD28-4AB1E93A1DEE}"/>
              </a:ext>
            </a:extLst>
          </p:cNvPr>
          <p:cNvSpPr>
            <a:spLocks noGrp="1"/>
          </p:cNvSpPr>
          <p:nvPr>
            <p:ph type="sldNum" sz="quarter" idx="12"/>
          </p:nvPr>
        </p:nvSpPr>
        <p:spPr/>
        <p:txBody>
          <a:bodyPr/>
          <a:lstStyle>
            <a:lvl1pPr>
              <a:defRPr b="0" i="0">
                <a:latin typeface="Calibri" panose="020F0502020204030204" pitchFamily="34" charset="0"/>
              </a:defRPr>
            </a:lvl1pPr>
          </a:lstStyle>
          <a:p>
            <a:fld id="{30AF5601-94CB-F349-B8DD-6D1111606E22}" type="slidenum">
              <a:rPr lang="en-US" smtClean="0"/>
              <a:pPr/>
              <a:t>‹#›</a:t>
            </a:fld>
            <a:endParaRPr lang="en-US"/>
          </a:p>
        </p:txBody>
      </p:sp>
    </p:spTree>
    <p:extLst>
      <p:ext uri="{BB962C8B-B14F-4D97-AF65-F5344CB8AC3E}">
        <p14:creationId xmlns:p14="http://schemas.microsoft.com/office/powerpoint/2010/main" val="31078855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526530"/>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80" y="1709742"/>
            <a:ext cx="8543925" cy="2852737"/>
          </a:xfrm>
        </p:spPr>
        <p:txBody>
          <a:bodyPr anchor="b"/>
          <a:lstStyle>
            <a:lvl1pPr>
              <a:defRPr sz="4875" b="0" i="0">
                <a:latin typeface="Calibri" panose="020F0502020204030204" pitchFamily="34" charset="0"/>
              </a:defRPr>
            </a:lvl1pPr>
          </a:lstStyle>
          <a:p>
            <a:r>
              <a:rPr lang="en-GB" dirty="0"/>
              <a:t>Click to edit Master title style</a:t>
            </a:r>
            <a:endParaRPr lang="en-US" dirty="0"/>
          </a:p>
        </p:txBody>
      </p:sp>
      <p:sp>
        <p:nvSpPr>
          <p:cNvPr id="3" name="Text Placeholder 2"/>
          <p:cNvSpPr>
            <a:spLocks noGrp="1"/>
          </p:cNvSpPr>
          <p:nvPr>
            <p:ph type="body" idx="1"/>
          </p:nvPr>
        </p:nvSpPr>
        <p:spPr>
          <a:xfrm>
            <a:off x="675880" y="4589467"/>
            <a:ext cx="8543925" cy="1500187"/>
          </a:xfrm>
        </p:spPr>
        <p:txBody>
          <a:bodyPr/>
          <a:lstStyle>
            <a:lvl1pPr marL="0" indent="0">
              <a:buNone/>
              <a:defRPr sz="1950" b="0" i="0">
                <a:solidFill>
                  <a:schemeClr val="tx1"/>
                </a:solidFill>
                <a:latin typeface="Calibri" panose="020F0502020204030204" pitchFamily="34" charset="0"/>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lvl1pPr>
              <a:defRPr b="0" i="0">
                <a:latin typeface="Calibri" panose="020F0502020204030204" pitchFamily="34" charset="0"/>
              </a:defRPr>
            </a:lvl1pPr>
          </a:lstStyle>
          <a:p>
            <a:fld id="{9664DDBE-9020-DC4E-859C-C04A2F595BDA}" type="datetimeFigureOut">
              <a:rPr lang="nl-NL" smtClean="0"/>
              <a:pPr/>
              <a:t>08-12-2025</a:t>
            </a:fld>
            <a:endParaRPr lang="nl-NL" dirty="0"/>
          </a:p>
        </p:txBody>
      </p:sp>
      <p:sp>
        <p:nvSpPr>
          <p:cNvPr id="5" name="Footer Placeholder 4"/>
          <p:cNvSpPr>
            <a:spLocks noGrp="1"/>
          </p:cNvSpPr>
          <p:nvPr>
            <p:ph type="ftr" sz="quarter" idx="11"/>
          </p:nvPr>
        </p:nvSpPr>
        <p:spPr/>
        <p:txBody>
          <a:bodyPr/>
          <a:lstStyle>
            <a:lvl1pPr>
              <a:defRPr b="0" i="0">
                <a:latin typeface="Calibri" panose="020F0502020204030204" pitchFamily="34" charset="0"/>
              </a:defRPr>
            </a:lvl1pPr>
          </a:lstStyle>
          <a:p>
            <a:endParaRPr lang="nl-NL" dirty="0"/>
          </a:p>
        </p:txBody>
      </p:sp>
      <p:sp>
        <p:nvSpPr>
          <p:cNvPr id="6" name="Slide Number Placeholder 5"/>
          <p:cNvSpPr>
            <a:spLocks noGrp="1"/>
          </p:cNvSpPr>
          <p:nvPr>
            <p:ph type="sldNum" sz="quarter" idx="12"/>
          </p:nvPr>
        </p:nvSpPr>
        <p:spPr/>
        <p:txBody>
          <a:bodyPr/>
          <a:lstStyle>
            <a:lvl1pPr>
              <a:defRPr b="0" i="0">
                <a:latin typeface="Calibri" panose="020F0502020204030204" pitchFamily="34" charset="0"/>
              </a:defRPr>
            </a:lvl1pPr>
          </a:lstStyle>
          <a:p>
            <a:fld id="{8AEB29EC-90C6-524C-8DCD-B016121E03EB}" type="slidenum">
              <a:rPr lang="nl-NL" smtClean="0"/>
              <a:pPr/>
              <a:t>‹#›</a:t>
            </a:fld>
            <a:endParaRPr lang="nl-NL" dirty="0"/>
          </a:p>
        </p:txBody>
      </p:sp>
    </p:spTree>
    <p:extLst>
      <p:ext uri="{BB962C8B-B14F-4D97-AF65-F5344CB8AC3E}">
        <p14:creationId xmlns:p14="http://schemas.microsoft.com/office/powerpoint/2010/main" val="3010746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9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B7C2D2-52BF-F29B-3225-71C07F42887B}"/>
              </a:ext>
            </a:extLst>
          </p:cNvPr>
          <p:cNvSpPr/>
          <p:nvPr userDrawn="1"/>
        </p:nvSpPr>
        <p:spPr>
          <a:xfrm>
            <a:off x="0" y="0"/>
            <a:ext cx="9906000" cy="6858000"/>
          </a:xfrm>
          <a:prstGeom prst="rect">
            <a:avLst/>
          </a:prstGeom>
          <a:solidFill>
            <a:srgbClr val="4F64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b="0" i="0" dirty="0">
              <a:latin typeface="Calibri" panose="020F0502020204030204" pitchFamily="34" charset="0"/>
            </a:endParaRPr>
          </a:p>
        </p:txBody>
      </p:sp>
      <p:sp>
        <p:nvSpPr>
          <p:cNvPr id="42" name="Text Placeholder 8">
            <a:extLst>
              <a:ext uri="{FF2B5EF4-FFF2-40B4-BE49-F238E27FC236}">
                <a16:creationId xmlns:a16="http://schemas.microsoft.com/office/drawing/2014/main" id="{5F0AEC19-B1E1-2702-D715-AFB27446296F}"/>
              </a:ext>
            </a:extLst>
          </p:cNvPr>
          <p:cNvSpPr>
            <a:spLocks noGrp="1"/>
          </p:cNvSpPr>
          <p:nvPr>
            <p:ph type="body" sz="quarter" idx="10"/>
          </p:nvPr>
        </p:nvSpPr>
        <p:spPr>
          <a:xfrm>
            <a:off x="338550" y="270232"/>
            <a:ext cx="9236955" cy="754062"/>
          </a:xfrm>
          <a:prstGeom prst="rect">
            <a:avLst/>
          </a:prstGeom>
        </p:spPr>
        <p:txBody>
          <a:bodyPr anchor="ctr"/>
          <a:lstStyle>
            <a:lvl1pPr marL="0" indent="0" algn="ctr">
              <a:buFontTx/>
              <a:buNone/>
              <a:defRPr b="0" i="0">
                <a:solidFill>
                  <a:schemeClr val="bg1"/>
                </a:solidFill>
                <a:latin typeface="Calibri" panose="020F0502020204030204" pitchFamily="34" charset="0"/>
              </a:defRPr>
            </a:lvl1pPr>
            <a:lvl2pPr marL="371475" indent="0">
              <a:buFontTx/>
              <a:buNone/>
              <a:defRPr/>
            </a:lvl2pPr>
            <a:lvl3pPr marL="742950" indent="0">
              <a:buFontTx/>
              <a:buNone/>
              <a:defRPr/>
            </a:lvl3pPr>
            <a:lvl4pPr marL="1114425" indent="0">
              <a:buFontTx/>
              <a:buNone/>
              <a:defRPr/>
            </a:lvl4pPr>
            <a:lvl5pPr marL="1485900" indent="0">
              <a:buFontTx/>
              <a:buNone/>
              <a:defRPr/>
            </a:lvl5pPr>
          </a:lstStyle>
          <a:p>
            <a:pPr lvl="0"/>
            <a:r>
              <a:rPr lang="en-US" dirty="0"/>
              <a:t>Click to edit Master text styles</a:t>
            </a:r>
          </a:p>
        </p:txBody>
      </p:sp>
      <p:pic>
        <p:nvPicPr>
          <p:cNvPr id="43" name="Picture 42">
            <a:extLst>
              <a:ext uri="{FF2B5EF4-FFF2-40B4-BE49-F238E27FC236}">
                <a16:creationId xmlns:a16="http://schemas.microsoft.com/office/drawing/2014/main" id="{726E9D4F-4D1E-0A33-C02F-9CB95F2B11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54778" y="6344716"/>
            <a:ext cx="707695" cy="248860"/>
          </a:xfrm>
          <a:prstGeom prst="rect">
            <a:avLst/>
          </a:prstGeom>
        </p:spPr>
      </p:pic>
    </p:spTree>
    <p:extLst>
      <p:ext uri="{BB962C8B-B14F-4D97-AF65-F5344CB8AC3E}">
        <p14:creationId xmlns:p14="http://schemas.microsoft.com/office/powerpoint/2010/main" val="270189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2661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3.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42"/>
            <a:ext cx="8915400" cy="553295"/>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495300" y="1288307"/>
            <a:ext cx="8915400" cy="452596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793" b="0" i="0">
                <a:solidFill>
                  <a:schemeClr val="tx1">
                    <a:tint val="75000"/>
                  </a:schemeClr>
                </a:solidFill>
                <a:latin typeface="Calibri" panose="020F0502020204030204" pitchFamily="34" charset="0"/>
              </a:defRPr>
            </a:lvl1pPr>
          </a:lstStyle>
          <a:p>
            <a:fld id="{2C8A9663-7B98-F849-B096-532BD9713BED}" type="slidenum">
              <a:rPr lang="en-US" smtClean="0"/>
              <a:pPr/>
              <a:t>‹#›</a:t>
            </a:fld>
            <a:endParaRPr lang="en-US" dirty="0"/>
          </a:p>
        </p:txBody>
      </p:sp>
    </p:spTree>
    <p:extLst>
      <p:ext uri="{BB962C8B-B14F-4D97-AF65-F5344CB8AC3E}">
        <p14:creationId xmlns:p14="http://schemas.microsoft.com/office/powerpoint/2010/main" val="267536121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301859" rtl="0" eaLnBrk="1" latinLnBrk="0" hangingPunct="1">
        <a:spcBef>
          <a:spcPct val="0"/>
        </a:spcBef>
        <a:buNone/>
        <a:defRPr sz="2906" b="0" i="0" kern="1200">
          <a:solidFill>
            <a:srgbClr val="008F00"/>
          </a:solidFill>
          <a:latin typeface="Calibri" panose="020F0502020204030204" pitchFamily="34" charset="0"/>
          <a:ea typeface="Helvetica Neue Light" panose="02000403000000020004" pitchFamily="2" charset="0"/>
          <a:cs typeface="Calibri" panose="020F0502020204030204" pitchFamily="34" charset="0"/>
        </a:defRPr>
      </a:lvl1pPr>
    </p:titleStyle>
    <p:bodyStyle>
      <a:lvl1pPr marL="226393" indent="-226393" algn="l" defTabSz="301859" rtl="0" eaLnBrk="1" latinLnBrk="0" hangingPunct="1">
        <a:spcBef>
          <a:spcPct val="20000"/>
        </a:spcBef>
        <a:buFont typeface="Arial"/>
        <a:buChar char="•"/>
        <a:defRPr sz="2113" b="0" i="0" kern="1200">
          <a:solidFill>
            <a:schemeClr val="tx1">
              <a:lumMod val="50000"/>
              <a:lumOff val="50000"/>
            </a:schemeClr>
          </a:solidFill>
          <a:latin typeface="Calibri" panose="020F0502020204030204" pitchFamily="34" charset="0"/>
          <a:ea typeface="Helvetica Neue" panose="02000503000000020004" pitchFamily="2" charset="0"/>
          <a:cs typeface="Calibri" panose="020F0502020204030204" pitchFamily="34" charset="0"/>
        </a:defRPr>
      </a:lvl1pPr>
      <a:lvl2pPr marL="490520" indent="-188662" algn="l" defTabSz="301859" rtl="0" eaLnBrk="1" latinLnBrk="0" hangingPunct="1">
        <a:spcBef>
          <a:spcPct val="20000"/>
        </a:spcBef>
        <a:buFont typeface="Arial"/>
        <a:buChar char="–"/>
        <a:defRPr sz="1849" b="0" i="0" kern="1200">
          <a:solidFill>
            <a:schemeClr val="tx1"/>
          </a:solidFill>
          <a:latin typeface="Calibri" panose="020F0502020204030204" pitchFamily="34" charset="0"/>
          <a:ea typeface="Helvetica Neue" panose="02000503000000020004" pitchFamily="2" charset="0"/>
          <a:cs typeface="Calibri" panose="020F0502020204030204" pitchFamily="34" charset="0"/>
        </a:defRPr>
      </a:lvl2pPr>
      <a:lvl3pPr marL="754646" indent="-150929" algn="l" defTabSz="301859" rtl="0" eaLnBrk="1" latinLnBrk="0" hangingPunct="1">
        <a:spcBef>
          <a:spcPct val="20000"/>
        </a:spcBef>
        <a:buFont typeface="Arial"/>
        <a:buChar char="•"/>
        <a:defRPr sz="1584" b="0" i="0" kern="1200">
          <a:solidFill>
            <a:schemeClr val="tx1"/>
          </a:solidFill>
          <a:latin typeface="Calibri" panose="020F0502020204030204" pitchFamily="34" charset="0"/>
          <a:ea typeface="Helvetica Neue" panose="02000503000000020004" pitchFamily="2" charset="0"/>
          <a:cs typeface="Calibri" panose="020F0502020204030204" pitchFamily="34" charset="0"/>
        </a:defRPr>
      </a:lvl3pPr>
      <a:lvl4pPr marL="1056506" indent="-150929" algn="l" defTabSz="301859" rtl="0" eaLnBrk="1" latinLnBrk="0" hangingPunct="1">
        <a:spcBef>
          <a:spcPct val="20000"/>
        </a:spcBef>
        <a:buFont typeface="Arial"/>
        <a:buChar char="–"/>
        <a:defRPr sz="1321" b="0" i="0" kern="1200">
          <a:solidFill>
            <a:schemeClr val="tx1"/>
          </a:solidFill>
          <a:latin typeface="Calibri" panose="020F0502020204030204" pitchFamily="34" charset="0"/>
          <a:ea typeface="Helvetica Neue" panose="02000503000000020004" pitchFamily="2" charset="0"/>
          <a:cs typeface="Calibri" panose="020F0502020204030204" pitchFamily="34" charset="0"/>
        </a:defRPr>
      </a:lvl4pPr>
      <a:lvl5pPr marL="1358364" indent="-150929" algn="l" defTabSz="301859" rtl="0" eaLnBrk="1" latinLnBrk="0" hangingPunct="1">
        <a:spcBef>
          <a:spcPct val="20000"/>
        </a:spcBef>
        <a:buFont typeface="Arial"/>
        <a:buChar char="»"/>
        <a:defRPr sz="1321" b="0" i="0" kern="1200">
          <a:solidFill>
            <a:schemeClr val="tx1"/>
          </a:solidFill>
          <a:latin typeface="Calibri" panose="020F0502020204030204" pitchFamily="34" charset="0"/>
          <a:ea typeface="Helvetica Neue" panose="02000503000000020004" pitchFamily="2" charset="0"/>
          <a:cs typeface="Calibri" panose="020F0502020204030204" pitchFamily="34" charset="0"/>
        </a:defRPr>
      </a:lvl5pPr>
      <a:lvl6pPr marL="1660223" indent="-150929" algn="l" defTabSz="301859" rtl="0" eaLnBrk="1" latinLnBrk="0" hangingPunct="1">
        <a:spcBef>
          <a:spcPct val="20000"/>
        </a:spcBef>
        <a:buFont typeface="Arial"/>
        <a:buChar char="•"/>
        <a:defRPr sz="1321" kern="1200">
          <a:solidFill>
            <a:schemeClr val="tx1"/>
          </a:solidFill>
          <a:latin typeface="+mn-lt"/>
          <a:ea typeface="+mn-ea"/>
          <a:cs typeface="+mn-cs"/>
        </a:defRPr>
      </a:lvl6pPr>
      <a:lvl7pPr marL="1962082" indent="-150929" algn="l" defTabSz="301859" rtl="0" eaLnBrk="1" latinLnBrk="0" hangingPunct="1">
        <a:spcBef>
          <a:spcPct val="20000"/>
        </a:spcBef>
        <a:buFont typeface="Arial"/>
        <a:buChar char="•"/>
        <a:defRPr sz="1321" kern="1200">
          <a:solidFill>
            <a:schemeClr val="tx1"/>
          </a:solidFill>
          <a:latin typeface="+mn-lt"/>
          <a:ea typeface="+mn-ea"/>
          <a:cs typeface="+mn-cs"/>
        </a:defRPr>
      </a:lvl7pPr>
      <a:lvl8pPr marL="2263940" indent="-150929" algn="l" defTabSz="301859" rtl="0" eaLnBrk="1" latinLnBrk="0" hangingPunct="1">
        <a:spcBef>
          <a:spcPct val="20000"/>
        </a:spcBef>
        <a:buFont typeface="Arial"/>
        <a:buChar char="•"/>
        <a:defRPr sz="1321" kern="1200">
          <a:solidFill>
            <a:schemeClr val="tx1"/>
          </a:solidFill>
          <a:latin typeface="+mn-lt"/>
          <a:ea typeface="+mn-ea"/>
          <a:cs typeface="+mn-cs"/>
        </a:defRPr>
      </a:lvl8pPr>
      <a:lvl9pPr marL="2565799" indent="-150929" algn="l" defTabSz="301859" rtl="0" eaLnBrk="1" latinLnBrk="0" hangingPunct="1">
        <a:spcBef>
          <a:spcPct val="20000"/>
        </a:spcBef>
        <a:buFont typeface="Arial"/>
        <a:buChar char="•"/>
        <a:defRPr sz="1321" kern="1200">
          <a:solidFill>
            <a:schemeClr val="tx1"/>
          </a:solidFill>
          <a:latin typeface="+mn-lt"/>
          <a:ea typeface="+mn-ea"/>
          <a:cs typeface="+mn-cs"/>
        </a:defRPr>
      </a:lvl9pPr>
    </p:bodyStyle>
    <p:otherStyle>
      <a:defPPr>
        <a:defRPr lang="en-US"/>
      </a:defPPr>
      <a:lvl1pPr marL="0" algn="l" defTabSz="301859" rtl="0" eaLnBrk="1" latinLnBrk="0" hangingPunct="1">
        <a:defRPr sz="1189" kern="1200">
          <a:solidFill>
            <a:schemeClr val="tx1"/>
          </a:solidFill>
          <a:latin typeface="+mn-lt"/>
          <a:ea typeface="+mn-ea"/>
          <a:cs typeface="+mn-cs"/>
        </a:defRPr>
      </a:lvl1pPr>
      <a:lvl2pPr marL="301859" algn="l" defTabSz="301859" rtl="0" eaLnBrk="1" latinLnBrk="0" hangingPunct="1">
        <a:defRPr sz="1189" kern="1200">
          <a:solidFill>
            <a:schemeClr val="tx1"/>
          </a:solidFill>
          <a:latin typeface="+mn-lt"/>
          <a:ea typeface="+mn-ea"/>
          <a:cs typeface="+mn-cs"/>
        </a:defRPr>
      </a:lvl2pPr>
      <a:lvl3pPr marL="603717" algn="l" defTabSz="301859" rtl="0" eaLnBrk="1" latinLnBrk="0" hangingPunct="1">
        <a:defRPr sz="1189" kern="1200">
          <a:solidFill>
            <a:schemeClr val="tx1"/>
          </a:solidFill>
          <a:latin typeface="+mn-lt"/>
          <a:ea typeface="+mn-ea"/>
          <a:cs typeface="+mn-cs"/>
        </a:defRPr>
      </a:lvl3pPr>
      <a:lvl4pPr marL="905576" algn="l" defTabSz="301859" rtl="0" eaLnBrk="1" latinLnBrk="0" hangingPunct="1">
        <a:defRPr sz="1189" kern="1200">
          <a:solidFill>
            <a:schemeClr val="tx1"/>
          </a:solidFill>
          <a:latin typeface="+mn-lt"/>
          <a:ea typeface="+mn-ea"/>
          <a:cs typeface="+mn-cs"/>
        </a:defRPr>
      </a:lvl4pPr>
      <a:lvl5pPr marL="1207435" algn="l" defTabSz="301859" rtl="0" eaLnBrk="1" latinLnBrk="0" hangingPunct="1">
        <a:defRPr sz="1189" kern="1200">
          <a:solidFill>
            <a:schemeClr val="tx1"/>
          </a:solidFill>
          <a:latin typeface="+mn-lt"/>
          <a:ea typeface="+mn-ea"/>
          <a:cs typeface="+mn-cs"/>
        </a:defRPr>
      </a:lvl5pPr>
      <a:lvl6pPr marL="1509294" algn="l" defTabSz="301859" rtl="0" eaLnBrk="1" latinLnBrk="0" hangingPunct="1">
        <a:defRPr sz="1189" kern="1200">
          <a:solidFill>
            <a:schemeClr val="tx1"/>
          </a:solidFill>
          <a:latin typeface="+mn-lt"/>
          <a:ea typeface="+mn-ea"/>
          <a:cs typeface="+mn-cs"/>
        </a:defRPr>
      </a:lvl6pPr>
      <a:lvl7pPr marL="1811152" algn="l" defTabSz="301859" rtl="0" eaLnBrk="1" latinLnBrk="0" hangingPunct="1">
        <a:defRPr sz="1189" kern="1200">
          <a:solidFill>
            <a:schemeClr val="tx1"/>
          </a:solidFill>
          <a:latin typeface="+mn-lt"/>
          <a:ea typeface="+mn-ea"/>
          <a:cs typeface="+mn-cs"/>
        </a:defRPr>
      </a:lvl7pPr>
      <a:lvl8pPr marL="2113011" algn="l" defTabSz="301859" rtl="0" eaLnBrk="1" latinLnBrk="0" hangingPunct="1">
        <a:defRPr sz="1189" kern="1200">
          <a:solidFill>
            <a:schemeClr val="tx1"/>
          </a:solidFill>
          <a:latin typeface="+mn-lt"/>
          <a:ea typeface="+mn-ea"/>
          <a:cs typeface="+mn-cs"/>
        </a:defRPr>
      </a:lvl8pPr>
      <a:lvl9pPr marL="2414869" algn="l" defTabSz="301859" rtl="0" eaLnBrk="1" latinLnBrk="0" hangingPunct="1">
        <a:defRPr sz="118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fld id="{50C0AB2B-A55E-B548-B3EF-6C2732ED3CC0}" type="datetimeFigureOut">
              <a:rPr lang="en-US" smtClean="0"/>
              <a:pPr/>
              <a:t>12/8/25</a:t>
            </a:fld>
            <a:endParaRPr lang="en-US"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C05E4049-DF00-C54A-A743-2555E8155B97}" type="slidenum">
              <a:rPr lang="en-US" smtClean="0"/>
              <a:pPr/>
              <a:t>‹#›</a:t>
            </a:fld>
            <a:endParaRPr lang="en-US" dirty="0"/>
          </a:p>
        </p:txBody>
      </p:sp>
    </p:spTree>
    <p:extLst>
      <p:ext uri="{BB962C8B-B14F-4D97-AF65-F5344CB8AC3E}">
        <p14:creationId xmlns:p14="http://schemas.microsoft.com/office/powerpoint/2010/main" val="234916007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6" r:id="rId12"/>
    <p:sldLayoutId id="2147483920" r:id="rId13"/>
    <p:sldLayoutId id="214748392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15152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microsoft.com/office/2007/relationships/hdphoto" Target="../media/hdphoto2.wdp"/><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01.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98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00.png"/><Relationship Id="rId4" Type="http://schemas.openxmlformats.org/officeDocument/2006/relationships/image" Target="../media/image970.png"/><Relationship Id="rId9" Type="http://schemas.openxmlformats.org/officeDocument/2006/relationships/customXml" Target="../ink/ink4.xml"/><Relationship Id="rId14" Type="http://schemas.openxmlformats.org/officeDocument/2006/relationships/image" Target="../media/image102.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customXml" Target="../ink/ink14.xml"/><Relationship Id="rId26" Type="http://schemas.openxmlformats.org/officeDocument/2006/relationships/customXml" Target="../ink/ink18.xml"/><Relationship Id="rId39" Type="http://schemas.openxmlformats.org/officeDocument/2006/relationships/image" Target="NULL"/><Relationship Id="rId21" Type="http://schemas.openxmlformats.org/officeDocument/2006/relationships/image" Target="NULL"/><Relationship Id="rId34" Type="http://schemas.openxmlformats.org/officeDocument/2006/relationships/customXml" Target="../ink/ink22.xml"/><Relationship Id="rId7" Type="http://schemas.openxmlformats.org/officeDocument/2006/relationships/image" Target="NULL"/><Relationship Id="rId12" Type="http://schemas.openxmlformats.org/officeDocument/2006/relationships/customXml" Target="../ink/ink11.xm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customXml" Target="../ink/ink24.xml"/><Relationship Id="rId2" Type="http://schemas.openxmlformats.org/officeDocument/2006/relationships/notesSlide" Target="../notesSlides/notesSlide9.xml"/><Relationship Id="rId16" Type="http://schemas.openxmlformats.org/officeDocument/2006/relationships/customXml" Target="../ink/ink13.xml"/><Relationship Id="rId20" Type="http://schemas.openxmlformats.org/officeDocument/2006/relationships/customXml" Target="../ink/ink15.xml"/><Relationship Id="rId29" Type="http://schemas.openxmlformats.org/officeDocument/2006/relationships/image" Target="NULL"/><Relationship Id="rId41" Type="http://schemas.openxmlformats.org/officeDocument/2006/relationships/image" Target="NULL"/><Relationship Id="rId1" Type="http://schemas.openxmlformats.org/officeDocument/2006/relationships/slideLayout" Target="../slideLayouts/slideLayout14.xml"/><Relationship Id="rId11" Type="http://schemas.openxmlformats.org/officeDocument/2006/relationships/image" Target="NULL"/><Relationship Id="rId24" Type="http://schemas.openxmlformats.org/officeDocument/2006/relationships/customXml" Target="../ink/ink17.xml"/><Relationship Id="rId32" Type="http://schemas.openxmlformats.org/officeDocument/2006/relationships/customXml" Target="../ink/ink21.xml"/><Relationship Id="rId37" Type="http://schemas.openxmlformats.org/officeDocument/2006/relationships/image" Target="NULL"/><Relationship Id="rId40" Type="http://schemas.openxmlformats.org/officeDocument/2006/relationships/customXml" Target="../ink/ink25.xml"/><Relationship Id="rId5" Type="http://schemas.openxmlformats.org/officeDocument/2006/relationships/customXml" Target="../ink/ink8.xm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customXml" Target="../ink/ink19.xml"/><Relationship Id="rId36" Type="http://schemas.openxmlformats.org/officeDocument/2006/relationships/customXml" Target="../ink/ink23.xml"/><Relationship Id="rId10" Type="http://schemas.openxmlformats.org/officeDocument/2006/relationships/customXml" Target="../ink/ink10.xml"/><Relationship Id="rId19" Type="http://schemas.openxmlformats.org/officeDocument/2006/relationships/image" Target="NULL"/><Relationship Id="rId31"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customXml" Target="../ink/ink12.xml"/><Relationship Id="rId22" Type="http://schemas.openxmlformats.org/officeDocument/2006/relationships/customXml" Target="../ink/ink16.xml"/><Relationship Id="rId27" Type="http://schemas.openxmlformats.org/officeDocument/2006/relationships/image" Target="NULL"/><Relationship Id="rId30" Type="http://schemas.openxmlformats.org/officeDocument/2006/relationships/customXml" Target="../ink/ink20.xml"/><Relationship Id="rId35" Type="http://schemas.openxmlformats.org/officeDocument/2006/relationships/image" Target="NULL"/><Relationship Id="rId8" Type="http://schemas.openxmlformats.org/officeDocument/2006/relationships/customXml" Target="../ink/ink9.xml"/><Relationship Id="rId3" Type="http://schemas.openxmlformats.org/officeDocument/2006/relationships/customXml" Target="../ink/ink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customXml" Target="../ink/ink26.xml"/><Relationship Id="rId1" Type="http://schemas.openxmlformats.org/officeDocument/2006/relationships/slideLayout" Target="../slideLayouts/slideLayout14.xml"/><Relationship Id="rId5" Type="http://schemas.openxmlformats.org/officeDocument/2006/relationships/image" Target="../media/image570.png"/><Relationship Id="rId4" Type="http://schemas.openxmlformats.org/officeDocument/2006/relationships/customXml" Target="../ink/ink2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microsoft.com/office/2007/relationships/hdphoto" Target="../media/hdphoto5.wdp"/><Relationship Id="rId5" Type="http://schemas.microsoft.com/office/2007/relationships/hdphoto" Target="../media/hdphoto4.wdp"/><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C59EC-BEB9-CA42-0DE1-B76044F4A8F7}"/>
            </a:ext>
          </a:extLst>
        </p:cNvPr>
        <p:cNvGrpSpPr/>
        <p:nvPr/>
      </p:nvGrpSpPr>
      <p:grpSpPr>
        <a:xfrm>
          <a:off x="0" y="0"/>
          <a:ext cx="0" cy="0"/>
          <a:chOff x="0" y="0"/>
          <a:chExt cx="0" cy="0"/>
        </a:xfrm>
      </p:grpSpPr>
      <p:pic>
        <p:nvPicPr>
          <p:cNvPr id="5" name="Content Placeholder 4" descr="A person sitting on a bench looking at a colorful explosion of paint&#10;&#10;Description automatically generated">
            <a:extLst>
              <a:ext uri="{FF2B5EF4-FFF2-40B4-BE49-F238E27FC236}">
                <a16:creationId xmlns:a16="http://schemas.microsoft.com/office/drawing/2014/main" id="{F6B4C407-516B-D964-24B6-D56B92582385}"/>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tretch/>
        </p:blipFill>
        <p:spPr>
          <a:xfrm flipH="1">
            <a:off x="0" y="2207642"/>
            <a:ext cx="9906000" cy="4650358"/>
          </a:xfrm>
        </p:spPr>
      </p:pic>
      <p:sp>
        <p:nvSpPr>
          <p:cNvPr id="2" name="Rectangle 1">
            <a:extLst>
              <a:ext uri="{FF2B5EF4-FFF2-40B4-BE49-F238E27FC236}">
                <a16:creationId xmlns:a16="http://schemas.microsoft.com/office/drawing/2014/main" id="{69D57B8F-6FF6-14F5-9079-8DE9213F1455}"/>
              </a:ext>
            </a:extLst>
          </p:cNvPr>
          <p:cNvSpPr>
            <a:spLocks noChangeAspect="1"/>
          </p:cNvSpPr>
          <p:nvPr/>
        </p:nvSpPr>
        <p:spPr>
          <a:xfrm>
            <a:off x="0" y="0"/>
            <a:ext cx="9906000" cy="2362200"/>
          </a:xfrm>
          <a:prstGeom prst="rect">
            <a:avLst/>
          </a:prstGeom>
          <a:solidFill>
            <a:srgbClr val="032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2600" dirty="0">
              <a:solidFill>
                <a:prstClr val="white"/>
              </a:solidFill>
              <a:latin typeface="Calibri" panose="020F0502020204030204" pitchFamily="34" charset="0"/>
              <a:cs typeface="Calibri" panose="020F0502020204030204" pitchFamily="34" charset="0"/>
            </a:endParaRPr>
          </a:p>
          <a:p>
            <a:pPr algn="ctr">
              <a:defRPr/>
            </a:pPr>
            <a:r>
              <a:rPr lang="en-US" sz="4000" b="1" dirty="0">
                <a:solidFill>
                  <a:prstClr val="white"/>
                </a:solidFill>
                <a:latin typeface="Calibri" panose="020F0502020204030204" pitchFamily="34" charset="0"/>
                <a:cs typeface="Calibri" panose="020F0502020204030204" pitchFamily="34" charset="0"/>
              </a:rPr>
              <a:t>Cognitive Agility</a:t>
            </a:r>
          </a:p>
          <a:p>
            <a:pPr algn="ctr">
              <a:defRPr/>
            </a:pPr>
            <a:endParaRPr lang="en-US" sz="1200" dirty="0">
              <a:solidFill>
                <a:prstClr val="white"/>
              </a:solidFill>
              <a:latin typeface="Calibri" panose="020F0502020204030204" pitchFamily="34" charset="0"/>
              <a:cs typeface="Calibri" panose="020F0502020204030204" pitchFamily="34" charset="0"/>
            </a:endParaRPr>
          </a:p>
          <a:p>
            <a:pPr algn="ctr">
              <a:spcAft>
                <a:spcPts val="600"/>
              </a:spcAft>
              <a:defRPr/>
            </a:pPr>
            <a:r>
              <a:rPr lang="en-US" sz="2500" dirty="0">
                <a:solidFill>
                  <a:prstClr val="white"/>
                </a:solidFill>
                <a:latin typeface="Calibri" panose="020F0502020204030204" pitchFamily="34" charset="0"/>
                <a:cs typeface="Calibri" panose="020F0502020204030204" pitchFamily="34" charset="0"/>
              </a:rPr>
              <a:t>Ability to move between openness and focus </a:t>
            </a:r>
          </a:p>
          <a:p>
            <a:pPr algn="ctr">
              <a:spcAft>
                <a:spcPts val="488"/>
              </a:spcAft>
              <a:tabLst>
                <a:tab pos="822920" algn="l"/>
                <a:tab pos="1154411" algn="l"/>
              </a:tabLst>
              <a:defRPr/>
            </a:pPr>
            <a:endParaRPr lang="en-US" dirty="0">
              <a:solidFill>
                <a:prstClr val="white">
                  <a:lumMod val="85000"/>
                </a:prstClr>
              </a:solidFill>
              <a:latin typeface="Calibri" panose="020F0502020204030204" pitchFamily="34" charset="0"/>
            </a:endParaRPr>
          </a:p>
        </p:txBody>
      </p:sp>
    </p:spTree>
    <p:extLst>
      <p:ext uri="{BB962C8B-B14F-4D97-AF65-F5344CB8AC3E}">
        <p14:creationId xmlns:p14="http://schemas.microsoft.com/office/powerpoint/2010/main" val="3714859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6141B-73AC-7E61-6556-DE3398F231A5}"/>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7C113CBD-8279-E120-22CC-D250441C172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9906001" cy="6857999"/>
          </a:xfrm>
          <a:prstGeom prst="rect">
            <a:avLst/>
          </a:prstGeom>
        </p:spPr>
      </p:pic>
      <p:sp>
        <p:nvSpPr>
          <p:cNvPr id="20" name="Rectangle 19">
            <a:extLst>
              <a:ext uri="{FF2B5EF4-FFF2-40B4-BE49-F238E27FC236}">
                <a16:creationId xmlns:a16="http://schemas.microsoft.com/office/drawing/2014/main" id="{7975F98F-9630-FDF5-5A8F-EC589E988580}"/>
              </a:ext>
            </a:extLst>
          </p:cNvPr>
          <p:cNvSpPr>
            <a:spLocks/>
          </p:cNvSpPr>
          <p:nvPr/>
        </p:nvSpPr>
        <p:spPr>
          <a:xfrm rot="10800000" flipH="1">
            <a:off x="1" y="2862659"/>
            <a:ext cx="9827288" cy="3995340"/>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15" name="Free-form: Shape 18">
            <a:extLst>
              <a:ext uri="{FF2B5EF4-FFF2-40B4-BE49-F238E27FC236}">
                <a16:creationId xmlns:a16="http://schemas.microsoft.com/office/drawing/2014/main" id="{88B7E183-ABC7-1404-43B2-054DB12B6962}"/>
              </a:ext>
            </a:extLst>
          </p:cNvPr>
          <p:cNvSpPr/>
          <p:nvPr/>
        </p:nvSpPr>
        <p:spPr>
          <a:xfrm>
            <a:off x="0" y="2902310"/>
            <a:ext cx="9906000" cy="3955690"/>
          </a:xfrm>
          <a:custGeom>
            <a:avLst/>
            <a:gdLst>
              <a:gd name="connsiteX0" fmla="*/ 387457 w 12192000"/>
              <a:gd name="connsiteY0" fmla="*/ 805 h 4754526"/>
              <a:gd name="connsiteX1" fmla="*/ 1544003 w 12192000"/>
              <a:gd name="connsiteY1" fmla="*/ 68947 h 4754526"/>
              <a:gd name="connsiteX2" fmla="*/ 3853561 w 12192000"/>
              <a:gd name="connsiteY2" fmla="*/ 1109204 h 4754526"/>
              <a:gd name="connsiteX3" fmla="*/ 5286947 w 12192000"/>
              <a:gd name="connsiteY3" fmla="*/ 2427147 h 4754526"/>
              <a:gd name="connsiteX4" fmla="*/ 7187375 w 12192000"/>
              <a:gd name="connsiteY4" fmla="*/ 2995345 h 4754526"/>
              <a:gd name="connsiteX5" fmla="*/ 9268016 w 12192000"/>
              <a:gd name="connsiteY5" fmla="*/ 2964929 h 4754526"/>
              <a:gd name="connsiteX6" fmla="*/ 10791381 w 12192000"/>
              <a:gd name="connsiteY6" fmla="*/ 2682354 h 4754526"/>
              <a:gd name="connsiteX7" fmla="*/ 11552365 w 12192000"/>
              <a:gd name="connsiteY7" fmla="*/ 2442387 h 4754526"/>
              <a:gd name="connsiteX8" fmla="*/ 12192000 w 12192000"/>
              <a:gd name="connsiteY8" fmla="*/ 2206802 h 4754526"/>
              <a:gd name="connsiteX9" fmla="*/ 12192000 w 12192000"/>
              <a:gd name="connsiteY9" fmla="*/ 2453540 h 4754526"/>
              <a:gd name="connsiteX10" fmla="*/ 12192000 w 12192000"/>
              <a:gd name="connsiteY10" fmla="*/ 4507788 h 4754526"/>
              <a:gd name="connsiteX11" fmla="*/ 12192000 w 12192000"/>
              <a:gd name="connsiteY11" fmla="*/ 4754526 h 4754526"/>
              <a:gd name="connsiteX12" fmla="*/ 0 w 12192000"/>
              <a:gd name="connsiteY12" fmla="*/ 4754526 h 4754526"/>
              <a:gd name="connsiteX13" fmla="*/ 0 w 12192000"/>
              <a:gd name="connsiteY13" fmla="*/ 4507788 h 4754526"/>
              <a:gd name="connsiteX14" fmla="*/ 0 w 12192000"/>
              <a:gd name="connsiteY14" fmla="*/ 257392 h 4754526"/>
              <a:gd name="connsiteX15" fmla="*/ 0 w 12192000"/>
              <a:gd name="connsiteY15" fmla="*/ 10654 h 4754526"/>
              <a:gd name="connsiteX16" fmla="*/ 387457 w 12192000"/>
              <a:gd name="connsiteY16" fmla="*/ 805 h 475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4754526">
                <a:moveTo>
                  <a:pt x="387457" y="805"/>
                </a:moveTo>
                <a:cubicBezTo>
                  <a:pt x="774812" y="-3788"/>
                  <a:pt x="1161479" y="10273"/>
                  <a:pt x="1544003" y="68947"/>
                </a:cubicBezTo>
                <a:cubicBezTo>
                  <a:pt x="2389505" y="198678"/>
                  <a:pt x="3204401" y="552310"/>
                  <a:pt x="3853561" y="1109204"/>
                </a:cubicBezTo>
                <a:cubicBezTo>
                  <a:pt x="4346956" y="1532495"/>
                  <a:pt x="4744466" y="2068816"/>
                  <a:pt x="5286947" y="2427147"/>
                </a:cubicBezTo>
                <a:cubicBezTo>
                  <a:pt x="5850255" y="2799194"/>
                  <a:pt x="6522847" y="2944990"/>
                  <a:pt x="7187375" y="2995345"/>
                </a:cubicBezTo>
                <a:cubicBezTo>
                  <a:pt x="7875270" y="3047479"/>
                  <a:pt x="8582533" y="3038081"/>
                  <a:pt x="9268016" y="2964929"/>
                </a:cubicBezTo>
                <a:cubicBezTo>
                  <a:pt x="9782048" y="2910065"/>
                  <a:pt x="10292144" y="2816656"/>
                  <a:pt x="10791381" y="2682354"/>
                </a:cubicBezTo>
                <a:cubicBezTo>
                  <a:pt x="11048302" y="2613266"/>
                  <a:pt x="11302365" y="2533383"/>
                  <a:pt x="11552365" y="2442387"/>
                </a:cubicBezTo>
                <a:cubicBezTo>
                  <a:pt x="11764835" y="2365108"/>
                  <a:pt x="11972417" y="2263254"/>
                  <a:pt x="12192000" y="2206802"/>
                </a:cubicBezTo>
                <a:lnTo>
                  <a:pt x="12192000" y="2453540"/>
                </a:lnTo>
                <a:lnTo>
                  <a:pt x="12192000" y="4507788"/>
                </a:lnTo>
                <a:lnTo>
                  <a:pt x="12192000" y="4754526"/>
                </a:lnTo>
                <a:lnTo>
                  <a:pt x="0" y="4754526"/>
                </a:lnTo>
                <a:lnTo>
                  <a:pt x="0" y="4507788"/>
                </a:lnTo>
                <a:lnTo>
                  <a:pt x="0" y="257392"/>
                </a:lnTo>
                <a:lnTo>
                  <a:pt x="0" y="10654"/>
                </a:lnTo>
                <a:cubicBezTo>
                  <a:pt x="129143" y="5939"/>
                  <a:pt x="258338" y="2336"/>
                  <a:pt x="387457" y="805"/>
                </a:cubicBezTo>
                <a:close/>
              </a:path>
            </a:pathLst>
          </a:custGeom>
          <a:solidFill>
            <a:srgbClr val="10AB7E">
              <a:alpha val="54934"/>
            </a:srgbClr>
          </a:solidFill>
          <a:ln w="12766" cap="flat">
            <a:noFill/>
            <a:prstDash val="solid"/>
            <a:miter/>
          </a:ln>
        </p:spPr>
        <p:txBody>
          <a:bodyPr rtlCol="0" anchor="ctr"/>
          <a:lstStyle/>
          <a:p>
            <a:pPr defTabSz="742950">
              <a:defRPr/>
            </a:pPr>
            <a:endParaRPr lang="en-GB" sz="1463" dirty="0">
              <a:solidFill>
                <a:srgbClr val="000000"/>
              </a:solidFill>
              <a:latin typeface="Calibri" panose="020F0502020204030204" pitchFamily="34" charset="0"/>
            </a:endParaRPr>
          </a:p>
        </p:txBody>
      </p:sp>
      <p:sp>
        <p:nvSpPr>
          <p:cNvPr id="17" name="TextBox 16">
            <a:extLst>
              <a:ext uri="{FF2B5EF4-FFF2-40B4-BE49-F238E27FC236}">
                <a16:creationId xmlns:a16="http://schemas.microsoft.com/office/drawing/2014/main" id="{4C7D84A2-B6A3-55DE-62AE-8D861EA75ED1}"/>
              </a:ext>
            </a:extLst>
          </p:cNvPr>
          <p:cNvSpPr txBox="1"/>
          <p:nvPr/>
        </p:nvSpPr>
        <p:spPr>
          <a:xfrm>
            <a:off x="344473" y="5355161"/>
            <a:ext cx="8962870" cy="1502839"/>
          </a:xfrm>
          <a:prstGeom prst="rect">
            <a:avLst/>
          </a:prstGeom>
          <a:noFill/>
          <a:effectLst>
            <a:outerShdw dist="25400" dir="2700000" algn="tl" rotWithShape="0">
              <a:schemeClr val="accent1"/>
            </a:outerShdw>
          </a:effectLst>
        </p:spPr>
        <p:txBody>
          <a:bodyPr wrap="square" lIns="0" anchor="ctr" anchorCtr="0">
            <a:noAutofit/>
          </a:bodyPr>
          <a:lstStyle/>
          <a:p>
            <a:pPr defTabSz="1320636">
              <a:lnSpc>
                <a:spcPct val="90000"/>
              </a:lnSpc>
              <a:spcBef>
                <a:spcPct val="0"/>
              </a:spcBef>
              <a:defRPr/>
            </a:pPr>
            <a:r>
              <a:rPr lang="en-US" sz="2438" dirty="0">
                <a:solidFill>
                  <a:srgbClr val="FFFFFF"/>
                </a:solidFill>
                <a:latin typeface="Calibri" panose="020F0502020204030204" pitchFamily="34" charset="0"/>
              </a:rPr>
              <a:t>Holding commitment to </a:t>
            </a:r>
            <a:r>
              <a:rPr lang="en-US" sz="2438" dirty="0">
                <a:solidFill>
                  <a:srgbClr val="47C7F5"/>
                </a:solidFill>
                <a:latin typeface="Calibri" panose="020F0502020204030204" pitchFamily="34" charset="0"/>
              </a:rPr>
              <a:t>people, purpose and performance</a:t>
            </a:r>
            <a:r>
              <a:rPr lang="en-US" sz="2438" dirty="0">
                <a:solidFill>
                  <a:srgbClr val="FFFFFF"/>
                </a:solidFill>
                <a:latin typeface="Calibri" panose="020F0502020204030204" pitchFamily="34" charset="0"/>
              </a:rPr>
              <a:t>    </a:t>
            </a:r>
          </a:p>
          <a:p>
            <a:pPr defTabSz="1320636">
              <a:lnSpc>
                <a:spcPct val="90000"/>
              </a:lnSpc>
              <a:spcBef>
                <a:spcPct val="0"/>
              </a:spcBef>
              <a:defRPr/>
            </a:pPr>
            <a:r>
              <a:rPr lang="en-US" sz="2438" dirty="0">
                <a:solidFill>
                  <a:srgbClr val="FFFFFF"/>
                </a:solidFill>
                <a:latin typeface="Calibri" panose="020F0502020204030204" pitchFamily="34" charset="0"/>
              </a:rPr>
              <a:t>whilst bringing </a:t>
            </a:r>
            <a:r>
              <a:rPr lang="en-US" sz="2438" dirty="0">
                <a:solidFill>
                  <a:srgbClr val="47C7F5"/>
                </a:solidFill>
                <a:latin typeface="Calibri" panose="020F0502020204030204" pitchFamily="34" charset="0"/>
              </a:rPr>
              <a:t>perspective</a:t>
            </a:r>
            <a:r>
              <a:rPr lang="en-US" sz="2438" dirty="0">
                <a:solidFill>
                  <a:srgbClr val="FFFFFF"/>
                </a:solidFill>
                <a:latin typeface="Calibri" panose="020F0502020204030204" pitchFamily="34" charset="0"/>
              </a:rPr>
              <a:t> to navigate better outcomes</a:t>
            </a:r>
            <a:br>
              <a:rPr lang="en-US" sz="2438" dirty="0">
                <a:solidFill>
                  <a:srgbClr val="FFFFFF"/>
                </a:solidFill>
                <a:latin typeface="Calibri" panose="020F0502020204030204" pitchFamily="34" charset="0"/>
              </a:rPr>
            </a:br>
            <a:r>
              <a:rPr lang="en-US" sz="2438" dirty="0">
                <a:solidFill>
                  <a:srgbClr val="FFFFFF"/>
                </a:solidFill>
                <a:latin typeface="Calibri" panose="020F0502020204030204" pitchFamily="34" charset="0"/>
              </a:rPr>
              <a:t>in the paradoxical never normal.</a:t>
            </a:r>
          </a:p>
        </p:txBody>
      </p:sp>
      <p:sp>
        <p:nvSpPr>
          <p:cNvPr id="19" name="TextBox 18">
            <a:extLst>
              <a:ext uri="{FF2B5EF4-FFF2-40B4-BE49-F238E27FC236}">
                <a16:creationId xmlns:a16="http://schemas.microsoft.com/office/drawing/2014/main" id="{E7B0C9CC-E06D-5FC7-0E27-C2CF72D815F1}"/>
              </a:ext>
            </a:extLst>
          </p:cNvPr>
          <p:cNvSpPr txBox="1"/>
          <p:nvPr/>
        </p:nvSpPr>
        <p:spPr>
          <a:xfrm>
            <a:off x="397444" y="1313919"/>
            <a:ext cx="5709633" cy="525144"/>
          </a:xfrm>
          <a:prstGeom prst="rect">
            <a:avLst/>
          </a:prstGeom>
          <a:noFill/>
          <a:effectLst>
            <a:outerShdw dist="50800" dir="2700000" algn="tl" rotWithShape="0">
              <a:schemeClr val="accent1"/>
            </a:outerShdw>
          </a:effectLst>
        </p:spPr>
        <p:txBody>
          <a:bodyPr wrap="square" lIns="0" anchor="ctr" anchorCtr="0">
            <a:noAutofit/>
          </a:bodyPr>
          <a:lstStyle>
            <a:defPPr>
              <a:defRPr lang="en-US"/>
            </a:defPPr>
            <a:lvl1pPr marR="0" lvl="0" indent="0" defTabSz="1625398" fontAlgn="auto">
              <a:lnSpc>
                <a:spcPct val="90000"/>
              </a:lnSpc>
              <a:spcBef>
                <a:spcPct val="0"/>
              </a:spcBef>
              <a:spcAft>
                <a:spcPts val="0"/>
              </a:spcAft>
              <a:buClrTx/>
              <a:buSzTx/>
              <a:buFontTx/>
              <a:buNone/>
              <a:tabLst/>
              <a:defRPr kumimoji="0" sz="4000" b="1" i="0" u="none" strike="noStrike" cap="all" spc="0" normalizeH="0" baseline="0">
                <a:ln>
                  <a:noFill/>
                </a:ln>
                <a:solidFill>
                  <a:srgbClr val="FFFFFF"/>
                </a:solidFill>
                <a:effectLst/>
                <a:uLnTx/>
                <a:uFillTx/>
                <a:latin typeface="Sofia Pro Bold" panose="020B0000000000000000" pitchFamily="34" charset="0"/>
              </a:defRPr>
            </a:lvl1pPr>
          </a:lstStyle>
          <a:p>
            <a:pPr defTabSz="1320636">
              <a:defRPr/>
            </a:pPr>
            <a:r>
              <a:rPr lang="en-US" dirty="0">
                <a:latin typeface="Calibri" panose="020F0502020204030204" pitchFamily="34" charset="0"/>
              </a:rPr>
              <a:t>Passionate</a:t>
            </a:r>
            <a:br>
              <a:rPr lang="en-US" dirty="0">
                <a:latin typeface="Calibri" panose="020F0502020204030204" pitchFamily="34" charset="0"/>
              </a:rPr>
            </a:br>
            <a:r>
              <a:rPr lang="en-US" dirty="0">
                <a:latin typeface="Calibri" panose="020F0502020204030204" pitchFamily="34" charset="0"/>
              </a:rPr>
              <a:t>Detachment  </a:t>
            </a:r>
          </a:p>
        </p:txBody>
      </p:sp>
    </p:spTree>
    <p:extLst>
      <p:ext uri="{BB962C8B-B14F-4D97-AF65-F5344CB8AC3E}">
        <p14:creationId xmlns:p14="http://schemas.microsoft.com/office/powerpoint/2010/main" val="388594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300"/>
                                  </p:stCondLst>
                                  <p:childTnLst>
                                    <p:animMotion origin="layout" path="M 4.79167E-6 0.03889 L 4.79167E-6 -1.11111E-6 " pathEditMode="relative" rAng="0" ptsTypes="AA">
                                      <p:cBhvr>
                                        <p:cTn id="9" dur="500" fill="hold"/>
                                        <p:tgtEl>
                                          <p:spTgt spid="19"/>
                                        </p:tgtEl>
                                        <p:attrNameLst>
                                          <p:attrName>ppt_x</p:attrName>
                                          <p:attrName>ppt_y</p:attrName>
                                        </p:attrNameLst>
                                      </p:cBhvr>
                                      <p:rCtr x="0" y="-1944"/>
                                    </p:animMotion>
                                  </p:childTnLst>
                                </p:cTn>
                              </p:par>
                              <p:par>
                                <p:cTn id="10" presetID="23" presetClass="entr" presetSubtype="272" fill="hold" grpId="0" nodeType="withEffect">
                                  <p:stCondLst>
                                    <p:cond delay="5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250" fill="hold"/>
                                        <p:tgtEl>
                                          <p:spTgt spid="17"/>
                                        </p:tgtEl>
                                        <p:attrNameLst>
                                          <p:attrName>ppt_w</p:attrName>
                                        </p:attrNameLst>
                                      </p:cBhvr>
                                      <p:tavLst>
                                        <p:tav tm="0">
                                          <p:val>
                                            <p:strVal val="2/3*#ppt_w"/>
                                          </p:val>
                                        </p:tav>
                                        <p:tav tm="100000">
                                          <p:val>
                                            <p:strVal val="#ppt_w"/>
                                          </p:val>
                                        </p:tav>
                                      </p:tavLst>
                                    </p:anim>
                                    <p:anim calcmode="lin" valueType="num">
                                      <p:cBhvr>
                                        <p:cTn id="13" dur="250" fill="hold"/>
                                        <p:tgtEl>
                                          <p:spTgt spid="17"/>
                                        </p:tgtEl>
                                        <p:attrNameLst>
                                          <p:attrName>ppt_h</p:attrName>
                                        </p:attrNameLst>
                                      </p:cBhvr>
                                      <p:tavLst>
                                        <p:tav tm="0">
                                          <p:val>
                                            <p:strVal val="2/3*#ppt_h"/>
                                          </p:val>
                                        </p:tav>
                                        <p:tav tm="100000">
                                          <p:val>
                                            <p:strVal val="#ppt_h"/>
                                          </p:val>
                                        </p:tav>
                                      </p:tavLst>
                                    </p:anim>
                                  </p:childTnLst>
                                </p:cTn>
                              </p:par>
                              <p:par>
                                <p:cTn id="14" presetID="10" presetClass="entr" presetSubtype="0" fill="hold" grpId="1"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6" presetClass="emph" presetSubtype="0" fill="hold" grpId="2" nodeType="withEffect">
                                  <p:stCondLst>
                                    <p:cond delay="500"/>
                                  </p:stCondLst>
                                  <p:childTnLst>
                                    <p:animScale>
                                      <p:cBhvr>
                                        <p:cTn id="18" dur="10" fill="hold"/>
                                        <p:tgtEl>
                                          <p:spTgt spid="17"/>
                                        </p:tgtEl>
                                      </p:cBhvr>
                                      <p:by x="80000" y="80000"/>
                                    </p:animScale>
                                  </p:childTnLst>
                                </p:cTn>
                              </p:par>
                              <p:par>
                                <p:cTn id="19" presetID="6" presetClass="emph" presetSubtype="0" decel="100000" fill="hold" grpId="3" nodeType="withEffect">
                                  <p:stCondLst>
                                    <p:cond delay="500"/>
                                  </p:stCondLst>
                                  <p:childTnLst>
                                    <p:animScale>
                                      <p:cBhvr>
                                        <p:cTn id="20" dur="750" fill="hold"/>
                                        <p:tgtEl>
                                          <p:spTgt spid="17"/>
                                        </p:tgtEl>
                                      </p:cBhvr>
                                      <p:by x="125000" y="125000"/>
                                    </p:animScale>
                                  </p:childTnLst>
                                </p:cTn>
                              </p:par>
                              <p:par>
                                <p:cTn id="21" presetID="10" presetClass="entr" presetSubtype="0" fill="hold" grpId="0" nodeType="withEffect">
                                  <p:stCondLst>
                                    <p:cond delay="3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6" presetClass="emph" presetSubtype="0" fill="hold" grpId="1" nodeType="withEffect">
                                  <p:stCondLst>
                                    <p:cond delay="300"/>
                                  </p:stCondLst>
                                  <p:childTnLst>
                                    <p:animScale>
                                      <p:cBhvr>
                                        <p:cTn id="25" dur="10" fill="hold"/>
                                        <p:tgtEl>
                                          <p:spTgt spid="15"/>
                                        </p:tgtEl>
                                      </p:cBhvr>
                                      <p:by x="125000" y="125000"/>
                                    </p:animScale>
                                  </p:childTnLst>
                                </p:cTn>
                              </p:par>
                              <p:par>
                                <p:cTn id="26" presetID="6" presetClass="emph" presetSubtype="0" decel="100000" fill="hold" grpId="2" nodeType="withEffect">
                                  <p:stCondLst>
                                    <p:cond delay="300"/>
                                  </p:stCondLst>
                                  <p:childTnLst>
                                    <p:animScale>
                                      <p:cBhvr>
                                        <p:cTn id="27" dur="750" fill="hold"/>
                                        <p:tgtEl>
                                          <p:spTgt spid="15"/>
                                        </p:tgtEl>
                                      </p:cBhvr>
                                      <p:by x="80000" y="80000"/>
                                    </p:animScale>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P spid="15" grpId="1" animBg="1"/>
      <p:bldP spid="15" grpId="2" animBg="1"/>
      <p:bldP spid="17" grpId="0"/>
      <p:bldP spid="17" grpId="1"/>
      <p:bldP spid="17" grpId="2"/>
      <p:bldP spid="17" grpId="3"/>
      <p:bldP spid="19" grpId="0"/>
      <p:bldP spid="1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0BD53-24EE-A712-9278-D58A11F7133D}"/>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E80BFC59-4572-D6DE-B344-863BB3B5C22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9906001" cy="6857999"/>
          </a:xfrm>
          <a:prstGeom prst="rect">
            <a:avLst/>
          </a:prstGeom>
        </p:spPr>
      </p:pic>
      <p:sp>
        <p:nvSpPr>
          <p:cNvPr id="20" name="Rectangle 19">
            <a:extLst>
              <a:ext uri="{FF2B5EF4-FFF2-40B4-BE49-F238E27FC236}">
                <a16:creationId xmlns:a16="http://schemas.microsoft.com/office/drawing/2014/main" id="{97DD96F9-D086-CCB1-2B0A-C9977BA98264}"/>
              </a:ext>
            </a:extLst>
          </p:cNvPr>
          <p:cNvSpPr>
            <a:spLocks/>
          </p:cNvSpPr>
          <p:nvPr/>
        </p:nvSpPr>
        <p:spPr>
          <a:xfrm rot="10800000" flipH="1">
            <a:off x="1" y="2862659"/>
            <a:ext cx="9827288" cy="3995340"/>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15" name="Free-form: Shape 18">
            <a:extLst>
              <a:ext uri="{FF2B5EF4-FFF2-40B4-BE49-F238E27FC236}">
                <a16:creationId xmlns:a16="http://schemas.microsoft.com/office/drawing/2014/main" id="{DB49CCEF-1593-BFEA-7130-A72E5D755FCF}"/>
              </a:ext>
            </a:extLst>
          </p:cNvPr>
          <p:cNvSpPr/>
          <p:nvPr/>
        </p:nvSpPr>
        <p:spPr>
          <a:xfrm>
            <a:off x="0" y="2902310"/>
            <a:ext cx="9906000" cy="3955690"/>
          </a:xfrm>
          <a:custGeom>
            <a:avLst/>
            <a:gdLst>
              <a:gd name="connsiteX0" fmla="*/ 387457 w 12192000"/>
              <a:gd name="connsiteY0" fmla="*/ 805 h 4754526"/>
              <a:gd name="connsiteX1" fmla="*/ 1544003 w 12192000"/>
              <a:gd name="connsiteY1" fmla="*/ 68947 h 4754526"/>
              <a:gd name="connsiteX2" fmla="*/ 3853561 w 12192000"/>
              <a:gd name="connsiteY2" fmla="*/ 1109204 h 4754526"/>
              <a:gd name="connsiteX3" fmla="*/ 5286947 w 12192000"/>
              <a:gd name="connsiteY3" fmla="*/ 2427147 h 4754526"/>
              <a:gd name="connsiteX4" fmla="*/ 7187375 w 12192000"/>
              <a:gd name="connsiteY4" fmla="*/ 2995345 h 4754526"/>
              <a:gd name="connsiteX5" fmla="*/ 9268016 w 12192000"/>
              <a:gd name="connsiteY5" fmla="*/ 2964929 h 4754526"/>
              <a:gd name="connsiteX6" fmla="*/ 10791381 w 12192000"/>
              <a:gd name="connsiteY6" fmla="*/ 2682354 h 4754526"/>
              <a:gd name="connsiteX7" fmla="*/ 11552365 w 12192000"/>
              <a:gd name="connsiteY7" fmla="*/ 2442387 h 4754526"/>
              <a:gd name="connsiteX8" fmla="*/ 12192000 w 12192000"/>
              <a:gd name="connsiteY8" fmla="*/ 2206802 h 4754526"/>
              <a:gd name="connsiteX9" fmla="*/ 12192000 w 12192000"/>
              <a:gd name="connsiteY9" fmla="*/ 2453540 h 4754526"/>
              <a:gd name="connsiteX10" fmla="*/ 12192000 w 12192000"/>
              <a:gd name="connsiteY10" fmla="*/ 4507788 h 4754526"/>
              <a:gd name="connsiteX11" fmla="*/ 12192000 w 12192000"/>
              <a:gd name="connsiteY11" fmla="*/ 4754526 h 4754526"/>
              <a:gd name="connsiteX12" fmla="*/ 0 w 12192000"/>
              <a:gd name="connsiteY12" fmla="*/ 4754526 h 4754526"/>
              <a:gd name="connsiteX13" fmla="*/ 0 w 12192000"/>
              <a:gd name="connsiteY13" fmla="*/ 4507788 h 4754526"/>
              <a:gd name="connsiteX14" fmla="*/ 0 w 12192000"/>
              <a:gd name="connsiteY14" fmla="*/ 257392 h 4754526"/>
              <a:gd name="connsiteX15" fmla="*/ 0 w 12192000"/>
              <a:gd name="connsiteY15" fmla="*/ 10654 h 4754526"/>
              <a:gd name="connsiteX16" fmla="*/ 387457 w 12192000"/>
              <a:gd name="connsiteY16" fmla="*/ 805 h 475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4754526">
                <a:moveTo>
                  <a:pt x="387457" y="805"/>
                </a:moveTo>
                <a:cubicBezTo>
                  <a:pt x="774812" y="-3788"/>
                  <a:pt x="1161479" y="10273"/>
                  <a:pt x="1544003" y="68947"/>
                </a:cubicBezTo>
                <a:cubicBezTo>
                  <a:pt x="2389505" y="198678"/>
                  <a:pt x="3204401" y="552310"/>
                  <a:pt x="3853561" y="1109204"/>
                </a:cubicBezTo>
                <a:cubicBezTo>
                  <a:pt x="4346956" y="1532495"/>
                  <a:pt x="4744466" y="2068816"/>
                  <a:pt x="5286947" y="2427147"/>
                </a:cubicBezTo>
                <a:cubicBezTo>
                  <a:pt x="5850255" y="2799194"/>
                  <a:pt x="6522847" y="2944990"/>
                  <a:pt x="7187375" y="2995345"/>
                </a:cubicBezTo>
                <a:cubicBezTo>
                  <a:pt x="7875270" y="3047479"/>
                  <a:pt x="8582533" y="3038081"/>
                  <a:pt x="9268016" y="2964929"/>
                </a:cubicBezTo>
                <a:cubicBezTo>
                  <a:pt x="9782048" y="2910065"/>
                  <a:pt x="10292144" y="2816656"/>
                  <a:pt x="10791381" y="2682354"/>
                </a:cubicBezTo>
                <a:cubicBezTo>
                  <a:pt x="11048302" y="2613266"/>
                  <a:pt x="11302365" y="2533383"/>
                  <a:pt x="11552365" y="2442387"/>
                </a:cubicBezTo>
                <a:cubicBezTo>
                  <a:pt x="11764835" y="2365108"/>
                  <a:pt x="11972417" y="2263254"/>
                  <a:pt x="12192000" y="2206802"/>
                </a:cubicBezTo>
                <a:lnTo>
                  <a:pt x="12192000" y="2453540"/>
                </a:lnTo>
                <a:lnTo>
                  <a:pt x="12192000" y="4507788"/>
                </a:lnTo>
                <a:lnTo>
                  <a:pt x="12192000" y="4754526"/>
                </a:lnTo>
                <a:lnTo>
                  <a:pt x="0" y="4754526"/>
                </a:lnTo>
                <a:lnTo>
                  <a:pt x="0" y="4507788"/>
                </a:lnTo>
                <a:lnTo>
                  <a:pt x="0" y="257392"/>
                </a:lnTo>
                <a:lnTo>
                  <a:pt x="0" y="10654"/>
                </a:lnTo>
                <a:cubicBezTo>
                  <a:pt x="129143" y="5939"/>
                  <a:pt x="258338" y="2336"/>
                  <a:pt x="387457" y="805"/>
                </a:cubicBezTo>
                <a:close/>
              </a:path>
            </a:pathLst>
          </a:custGeom>
          <a:solidFill>
            <a:srgbClr val="10AB7E">
              <a:alpha val="54934"/>
            </a:srgbClr>
          </a:solidFill>
          <a:ln w="12766" cap="flat">
            <a:noFill/>
            <a:prstDash val="solid"/>
            <a:miter/>
          </a:ln>
        </p:spPr>
        <p:txBody>
          <a:bodyPr rtlCol="0" anchor="ctr"/>
          <a:lstStyle/>
          <a:p>
            <a:pPr defTabSz="742950">
              <a:defRPr/>
            </a:pPr>
            <a:endParaRPr lang="en-GB" sz="1463" dirty="0">
              <a:solidFill>
                <a:srgbClr val="000000"/>
              </a:solidFill>
              <a:latin typeface="Calibri" panose="020F0502020204030204" pitchFamily="34" charset="0"/>
            </a:endParaRPr>
          </a:p>
        </p:txBody>
      </p:sp>
      <p:sp>
        <p:nvSpPr>
          <p:cNvPr id="17" name="TextBox 16">
            <a:extLst>
              <a:ext uri="{FF2B5EF4-FFF2-40B4-BE49-F238E27FC236}">
                <a16:creationId xmlns:a16="http://schemas.microsoft.com/office/drawing/2014/main" id="{E7CC000A-E4F5-5697-A5FA-2901B245B330}"/>
              </a:ext>
            </a:extLst>
          </p:cNvPr>
          <p:cNvSpPr txBox="1"/>
          <p:nvPr/>
        </p:nvSpPr>
        <p:spPr>
          <a:xfrm>
            <a:off x="603553" y="5080841"/>
            <a:ext cx="8962870" cy="1502839"/>
          </a:xfrm>
          <a:prstGeom prst="rect">
            <a:avLst/>
          </a:prstGeom>
          <a:noFill/>
          <a:effectLst>
            <a:outerShdw dist="25400" dir="2700000" algn="tl" rotWithShape="0">
              <a:schemeClr val="accent1"/>
            </a:outerShdw>
          </a:effectLst>
        </p:spPr>
        <p:txBody>
          <a:bodyPr wrap="square" lIns="0" anchor="ctr" anchorCtr="0">
            <a:noAutofit/>
          </a:bodyPr>
          <a:lstStyle/>
          <a:p>
            <a:pPr defTabSz="1320636">
              <a:lnSpc>
                <a:spcPct val="90000"/>
              </a:lnSpc>
              <a:spcBef>
                <a:spcPct val="0"/>
              </a:spcBef>
              <a:defRPr/>
            </a:pPr>
            <a:r>
              <a:rPr lang="en-US" sz="2438" dirty="0">
                <a:solidFill>
                  <a:srgbClr val="FFFFFF"/>
                </a:solidFill>
                <a:latin typeface="Calibri" panose="020F0502020204030204" pitchFamily="34" charset="0"/>
              </a:rPr>
              <a:t>Emotional Agility</a:t>
            </a:r>
          </a:p>
          <a:p>
            <a:pPr defTabSz="1320636">
              <a:lnSpc>
                <a:spcPct val="90000"/>
              </a:lnSpc>
              <a:spcBef>
                <a:spcPct val="0"/>
              </a:spcBef>
              <a:defRPr/>
            </a:pPr>
            <a:r>
              <a:rPr lang="en-US" sz="2438" dirty="0">
                <a:solidFill>
                  <a:srgbClr val="FFFFFF"/>
                </a:solidFill>
                <a:latin typeface="Calibri" panose="020F0502020204030204" pitchFamily="34" charset="0"/>
              </a:rPr>
              <a:t>Cognitive Agility</a:t>
            </a:r>
          </a:p>
          <a:p>
            <a:pPr defTabSz="1320636">
              <a:lnSpc>
                <a:spcPct val="90000"/>
              </a:lnSpc>
              <a:spcBef>
                <a:spcPct val="0"/>
              </a:spcBef>
              <a:defRPr/>
            </a:pPr>
            <a:r>
              <a:rPr lang="en-US" sz="2438" dirty="0">
                <a:solidFill>
                  <a:srgbClr val="FFFFFF"/>
                </a:solidFill>
                <a:latin typeface="Calibri" panose="020F0502020204030204" pitchFamily="34" charset="0"/>
              </a:rPr>
              <a:t>Systems Thinking </a:t>
            </a:r>
          </a:p>
          <a:p>
            <a:pPr defTabSz="1320636">
              <a:lnSpc>
                <a:spcPct val="90000"/>
              </a:lnSpc>
              <a:spcBef>
                <a:spcPct val="0"/>
              </a:spcBef>
              <a:defRPr/>
            </a:pPr>
            <a:r>
              <a:rPr lang="en-US" sz="2438" dirty="0">
                <a:solidFill>
                  <a:srgbClr val="FFFFFF"/>
                </a:solidFill>
                <a:latin typeface="Calibri" panose="020F0502020204030204" pitchFamily="34" charset="0"/>
              </a:rPr>
              <a:t>Healthy Resilience</a:t>
            </a:r>
          </a:p>
        </p:txBody>
      </p:sp>
      <p:sp>
        <p:nvSpPr>
          <p:cNvPr id="19" name="TextBox 18">
            <a:extLst>
              <a:ext uri="{FF2B5EF4-FFF2-40B4-BE49-F238E27FC236}">
                <a16:creationId xmlns:a16="http://schemas.microsoft.com/office/drawing/2014/main" id="{3C3BEEAC-D354-83C9-EBC4-E2993CD2559E}"/>
              </a:ext>
            </a:extLst>
          </p:cNvPr>
          <p:cNvSpPr txBox="1"/>
          <p:nvPr/>
        </p:nvSpPr>
        <p:spPr>
          <a:xfrm>
            <a:off x="397444" y="1313919"/>
            <a:ext cx="5709633" cy="525144"/>
          </a:xfrm>
          <a:prstGeom prst="rect">
            <a:avLst/>
          </a:prstGeom>
          <a:noFill/>
          <a:effectLst>
            <a:outerShdw dist="50800" dir="2700000" algn="tl" rotWithShape="0">
              <a:schemeClr val="accent1"/>
            </a:outerShdw>
          </a:effectLst>
        </p:spPr>
        <p:txBody>
          <a:bodyPr wrap="square" lIns="0" anchor="ctr" anchorCtr="0">
            <a:noAutofit/>
          </a:bodyPr>
          <a:lstStyle>
            <a:defPPr>
              <a:defRPr lang="en-US"/>
            </a:defPPr>
            <a:lvl1pPr marR="0" lvl="0" indent="0" defTabSz="1625398" fontAlgn="auto">
              <a:lnSpc>
                <a:spcPct val="90000"/>
              </a:lnSpc>
              <a:spcBef>
                <a:spcPct val="0"/>
              </a:spcBef>
              <a:spcAft>
                <a:spcPts val="0"/>
              </a:spcAft>
              <a:buClrTx/>
              <a:buSzTx/>
              <a:buFontTx/>
              <a:buNone/>
              <a:tabLst/>
              <a:defRPr kumimoji="0" sz="4000" b="1" i="0" u="none" strike="noStrike" cap="all" spc="0" normalizeH="0" baseline="0">
                <a:ln>
                  <a:noFill/>
                </a:ln>
                <a:solidFill>
                  <a:srgbClr val="FFFFFF"/>
                </a:solidFill>
                <a:effectLst/>
                <a:uLnTx/>
                <a:uFillTx/>
                <a:latin typeface="Sofia Pro Bold" panose="020B0000000000000000" pitchFamily="34" charset="0"/>
              </a:defRPr>
            </a:lvl1pPr>
          </a:lstStyle>
          <a:p>
            <a:pPr defTabSz="1320636">
              <a:defRPr/>
            </a:pPr>
            <a:r>
              <a:rPr lang="en-US" dirty="0">
                <a:latin typeface="Calibri" panose="020F0502020204030204" pitchFamily="34" charset="0"/>
              </a:rPr>
              <a:t>Passionate</a:t>
            </a:r>
            <a:br>
              <a:rPr lang="en-US" dirty="0">
                <a:latin typeface="Calibri" panose="020F0502020204030204" pitchFamily="34" charset="0"/>
              </a:rPr>
            </a:br>
            <a:r>
              <a:rPr lang="en-US" dirty="0">
                <a:latin typeface="Calibri" panose="020F0502020204030204" pitchFamily="34" charset="0"/>
              </a:rPr>
              <a:t>Detachment  </a:t>
            </a:r>
          </a:p>
        </p:txBody>
      </p:sp>
    </p:spTree>
    <p:extLst>
      <p:ext uri="{BB962C8B-B14F-4D97-AF65-F5344CB8AC3E}">
        <p14:creationId xmlns:p14="http://schemas.microsoft.com/office/powerpoint/2010/main" val="62600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300"/>
                                  </p:stCondLst>
                                  <p:childTnLst>
                                    <p:animMotion origin="layout" path="M 4.79167E-6 0.03889 L 4.79167E-6 -1.11111E-6 " pathEditMode="relative" rAng="0" ptsTypes="AA">
                                      <p:cBhvr>
                                        <p:cTn id="9" dur="500" fill="hold"/>
                                        <p:tgtEl>
                                          <p:spTgt spid="19"/>
                                        </p:tgtEl>
                                        <p:attrNameLst>
                                          <p:attrName>ppt_x</p:attrName>
                                          <p:attrName>ppt_y</p:attrName>
                                        </p:attrNameLst>
                                      </p:cBhvr>
                                      <p:rCtr x="0" y="-1944"/>
                                    </p:animMotion>
                                  </p:childTnLst>
                                </p:cTn>
                              </p:par>
                              <p:par>
                                <p:cTn id="10" presetID="23" presetClass="entr" presetSubtype="272" fill="hold" grpId="0" nodeType="withEffect">
                                  <p:stCondLst>
                                    <p:cond delay="5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250" fill="hold"/>
                                        <p:tgtEl>
                                          <p:spTgt spid="17"/>
                                        </p:tgtEl>
                                        <p:attrNameLst>
                                          <p:attrName>ppt_w</p:attrName>
                                        </p:attrNameLst>
                                      </p:cBhvr>
                                      <p:tavLst>
                                        <p:tav tm="0">
                                          <p:val>
                                            <p:strVal val="2/3*#ppt_w"/>
                                          </p:val>
                                        </p:tav>
                                        <p:tav tm="100000">
                                          <p:val>
                                            <p:strVal val="#ppt_w"/>
                                          </p:val>
                                        </p:tav>
                                      </p:tavLst>
                                    </p:anim>
                                    <p:anim calcmode="lin" valueType="num">
                                      <p:cBhvr>
                                        <p:cTn id="13" dur="250" fill="hold"/>
                                        <p:tgtEl>
                                          <p:spTgt spid="17"/>
                                        </p:tgtEl>
                                        <p:attrNameLst>
                                          <p:attrName>ppt_h</p:attrName>
                                        </p:attrNameLst>
                                      </p:cBhvr>
                                      <p:tavLst>
                                        <p:tav tm="0">
                                          <p:val>
                                            <p:strVal val="2/3*#ppt_h"/>
                                          </p:val>
                                        </p:tav>
                                        <p:tav tm="100000">
                                          <p:val>
                                            <p:strVal val="#ppt_h"/>
                                          </p:val>
                                        </p:tav>
                                      </p:tavLst>
                                    </p:anim>
                                  </p:childTnLst>
                                </p:cTn>
                              </p:par>
                              <p:par>
                                <p:cTn id="14" presetID="10" presetClass="entr" presetSubtype="0" fill="hold" grpId="1"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6" presetClass="emph" presetSubtype="0" fill="hold" grpId="2" nodeType="withEffect">
                                  <p:stCondLst>
                                    <p:cond delay="500"/>
                                  </p:stCondLst>
                                  <p:childTnLst>
                                    <p:animScale>
                                      <p:cBhvr>
                                        <p:cTn id="18" dur="10" fill="hold"/>
                                        <p:tgtEl>
                                          <p:spTgt spid="17"/>
                                        </p:tgtEl>
                                      </p:cBhvr>
                                      <p:by x="80000" y="80000"/>
                                    </p:animScale>
                                  </p:childTnLst>
                                </p:cTn>
                              </p:par>
                              <p:par>
                                <p:cTn id="19" presetID="6" presetClass="emph" presetSubtype="0" decel="100000" fill="hold" grpId="3" nodeType="withEffect">
                                  <p:stCondLst>
                                    <p:cond delay="500"/>
                                  </p:stCondLst>
                                  <p:childTnLst>
                                    <p:animScale>
                                      <p:cBhvr>
                                        <p:cTn id="20" dur="750" fill="hold"/>
                                        <p:tgtEl>
                                          <p:spTgt spid="17"/>
                                        </p:tgtEl>
                                      </p:cBhvr>
                                      <p:by x="125000" y="125000"/>
                                    </p:animScale>
                                  </p:childTnLst>
                                </p:cTn>
                              </p:par>
                              <p:par>
                                <p:cTn id="21" presetID="10" presetClass="entr" presetSubtype="0" fill="hold" grpId="0" nodeType="withEffect">
                                  <p:stCondLst>
                                    <p:cond delay="3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6" presetClass="emph" presetSubtype="0" fill="hold" grpId="1" nodeType="withEffect">
                                  <p:stCondLst>
                                    <p:cond delay="300"/>
                                  </p:stCondLst>
                                  <p:childTnLst>
                                    <p:animScale>
                                      <p:cBhvr>
                                        <p:cTn id="25" dur="10" fill="hold"/>
                                        <p:tgtEl>
                                          <p:spTgt spid="15"/>
                                        </p:tgtEl>
                                      </p:cBhvr>
                                      <p:by x="125000" y="125000"/>
                                    </p:animScale>
                                  </p:childTnLst>
                                </p:cTn>
                              </p:par>
                              <p:par>
                                <p:cTn id="26" presetID="6" presetClass="emph" presetSubtype="0" decel="100000" fill="hold" grpId="2" nodeType="withEffect">
                                  <p:stCondLst>
                                    <p:cond delay="300"/>
                                  </p:stCondLst>
                                  <p:childTnLst>
                                    <p:animScale>
                                      <p:cBhvr>
                                        <p:cTn id="27" dur="750" fill="hold"/>
                                        <p:tgtEl>
                                          <p:spTgt spid="15"/>
                                        </p:tgtEl>
                                      </p:cBhvr>
                                      <p:by x="80000" y="80000"/>
                                    </p:animScale>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P spid="15" grpId="1" animBg="1"/>
      <p:bldP spid="15" grpId="2" animBg="1"/>
      <p:bldP spid="17" grpId="0"/>
      <p:bldP spid="17" grpId="1"/>
      <p:bldP spid="17" grpId="2"/>
      <p:bldP spid="17" grpId="3"/>
      <p:bldP spid="19" grpId="0"/>
      <p:bldP spid="1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4A315-8DB6-9010-AAE1-96235E6484D0}"/>
            </a:ext>
          </a:extLst>
        </p:cNvPr>
        <p:cNvGrpSpPr/>
        <p:nvPr/>
      </p:nvGrpSpPr>
      <p:grpSpPr>
        <a:xfrm>
          <a:off x="0" y="0"/>
          <a:ext cx="0" cy="0"/>
          <a:chOff x="0" y="0"/>
          <a:chExt cx="0" cy="0"/>
        </a:xfrm>
      </p:grpSpPr>
      <p:pic>
        <p:nvPicPr>
          <p:cNvPr id="5" name="Content Placeholder 4" descr="A person sitting on a bench looking at a colorful explosion of paint&#10;&#10;Description automatically generated">
            <a:extLst>
              <a:ext uri="{FF2B5EF4-FFF2-40B4-BE49-F238E27FC236}">
                <a16:creationId xmlns:a16="http://schemas.microsoft.com/office/drawing/2014/main" id="{3BBE5C64-9745-EF6F-5F31-D1A128EB0AB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tretch/>
        </p:blipFill>
        <p:spPr>
          <a:xfrm flipH="1">
            <a:off x="0" y="2349794"/>
            <a:ext cx="9906000" cy="4621327"/>
          </a:xfrm>
        </p:spPr>
      </p:pic>
      <p:sp>
        <p:nvSpPr>
          <p:cNvPr id="2" name="Rectangle 1">
            <a:extLst>
              <a:ext uri="{FF2B5EF4-FFF2-40B4-BE49-F238E27FC236}">
                <a16:creationId xmlns:a16="http://schemas.microsoft.com/office/drawing/2014/main" id="{5488977D-526D-6B93-C3FF-09EABBDFE6AE}"/>
              </a:ext>
            </a:extLst>
          </p:cNvPr>
          <p:cNvSpPr>
            <a:spLocks noChangeAspect="1"/>
          </p:cNvSpPr>
          <p:nvPr/>
        </p:nvSpPr>
        <p:spPr>
          <a:xfrm>
            <a:off x="0" y="0"/>
            <a:ext cx="9906000" cy="2383436"/>
          </a:xfrm>
          <a:prstGeom prst="rect">
            <a:avLst/>
          </a:prstGeom>
          <a:solidFill>
            <a:srgbClr val="032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2600" dirty="0">
              <a:solidFill>
                <a:prstClr val="white"/>
              </a:solidFill>
              <a:latin typeface="Calibri" panose="020F0502020204030204" pitchFamily="34" charset="0"/>
              <a:cs typeface="Calibri" panose="020F0502020204030204" pitchFamily="34" charset="0"/>
            </a:endParaRPr>
          </a:p>
          <a:p>
            <a:pPr algn="ctr">
              <a:defRPr/>
            </a:pPr>
            <a:r>
              <a:rPr lang="en-US" sz="4000" b="1" dirty="0">
                <a:solidFill>
                  <a:prstClr val="white"/>
                </a:solidFill>
                <a:latin typeface="Calibri" panose="020F0502020204030204" pitchFamily="34" charset="0"/>
                <a:cs typeface="Calibri" panose="020F0502020204030204" pitchFamily="34" charset="0"/>
              </a:rPr>
              <a:t>Cognitive Agility</a:t>
            </a:r>
          </a:p>
          <a:p>
            <a:pPr algn="ctr">
              <a:defRPr/>
            </a:pPr>
            <a:endParaRPr lang="en-US" sz="2600" dirty="0">
              <a:solidFill>
                <a:prstClr val="white"/>
              </a:solidFill>
              <a:latin typeface="Calibri" panose="020F0502020204030204" pitchFamily="34" charset="0"/>
              <a:cs typeface="Calibri" panose="020F0502020204030204" pitchFamily="34" charset="0"/>
            </a:endParaRPr>
          </a:p>
          <a:p>
            <a:pPr algn="ctr">
              <a:defRPr/>
            </a:pPr>
            <a:endParaRPr lang="en-US" sz="1200" dirty="0">
              <a:solidFill>
                <a:prstClr val="white"/>
              </a:solidFill>
              <a:latin typeface="Calibri" panose="020F0502020204030204" pitchFamily="34" charset="0"/>
              <a:cs typeface="Calibri" panose="020F0502020204030204" pitchFamily="34" charset="0"/>
            </a:endParaRPr>
          </a:p>
          <a:p>
            <a:pPr algn="ctr">
              <a:spcAft>
                <a:spcPts val="600"/>
              </a:spcAft>
              <a:defRPr/>
            </a:pPr>
            <a:r>
              <a:rPr lang="en-US" sz="2500" dirty="0">
                <a:solidFill>
                  <a:prstClr val="white"/>
                </a:solidFill>
                <a:latin typeface="Calibri" panose="020F0502020204030204" pitchFamily="34" charset="0"/>
                <a:cs typeface="Calibri" panose="020F0502020204030204" pitchFamily="34" charset="0"/>
              </a:rPr>
              <a:t>Ability to move between openness and focus </a:t>
            </a:r>
          </a:p>
          <a:p>
            <a:pPr algn="ctr">
              <a:spcAft>
                <a:spcPts val="488"/>
              </a:spcAft>
              <a:tabLst>
                <a:tab pos="822920" algn="l"/>
                <a:tab pos="1154411" algn="l"/>
              </a:tabLst>
              <a:defRPr/>
            </a:pPr>
            <a:endParaRPr lang="en-US" dirty="0">
              <a:solidFill>
                <a:prstClr val="white">
                  <a:lumMod val="85000"/>
                </a:prstClr>
              </a:solidFill>
              <a:latin typeface="Calibri" panose="020F0502020204030204" pitchFamily="34" charset="0"/>
            </a:endParaRPr>
          </a:p>
        </p:txBody>
      </p:sp>
      <p:sp>
        <p:nvSpPr>
          <p:cNvPr id="3" name="TextBox 2">
            <a:extLst>
              <a:ext uri="{FF2B5EF4-FFF2-40B4-BE49-F238E27FC236}">
                <a16:creationId xmlns:a16="http://schemas.microsoft.com/office/drawing/2014/main" id="{0DF3882E-57E1-74FB-4158-8BE6AB3A2DD3}"/>
              </a:ext>
            </a:extLst>
          </p:cNvPr>
          <p:cNvSpPr txBox="1"/>
          <p:nvPr/>
        </p:nvSpPr>
        <p:spPr>
          <a:xfrm>
            <a:off x="627664" y="1094376"/>
            <a:ext cx="9102902" cy="477054"/>
          </a:xfrm>
          <a:prstGeom prst="rect">
            <a:avLst/>
          </a:prstGeom>
          <a:noFill/>
        </p:spPr>
        <p:txBody>
          <a:bodyPr wrap="square">
            <a:spAutoFit/>
          </a:bodyPr>
          <a:lstStyle/>
          <a:p>
            <a:pPr algn="ctr">
              <a:spcAft>
                <a:spcPts val="488"/>
              </a:spcAft>
            </a:pPr>
            <a:r>
              <a:rPr lang="en-US" sz="2500" dirty="0">
                <a:solidFill>
                  <a:srgbClr val="FFC000"/>
                </a:solidFill>
                <a:latin typeface="Calibri" panose="020F0502020204030204" pitchFamily="34" charset="0"/>
              </a:rPr>
              <a:t>What is needed of me right now? The leadership ask?</a:t>
            </a:r>
          </a:p>
        </p:txBody>
      </p:sp>
      <p:sp>
        <p:nvSpPr>
          <p:cNvPr id="4" name="TextBox 3">
            <a:extLst>
              <a:ext uri="{FF2B5EF4-FFF2-40B4-BE49-F238E27FC236}">
                <a16:creationId xmlns:a16="http://schemas.microsoft.com/office/drawing/2014/main" id="{B1FCD199-6775-4F44-AC3D-E2A59898F53C}"/>
              </a:ext>
            </a:extLst>
          </p:cNvPr>
          <p:cNvSpPr txBox="1"/>
          <p:nvPr/>
        </p:nvSpPr>
        <p:spPr>
          <a:xfrm>
            <a:off x="0" y="2375555"/>
            <a:ext cx="9906000" cy="861774"/>
          </a:xfrm>
          <a:prstGeom prst="rect">
            <a:avLst/>
          </a:prstGeom>
          <a:solidFill>
            <a:schemeClr val="tx2">
              <a:lumMod val="90000"/>
              <a:lumOff val="10000"/>
              <a:alpha val="67100"/>
            </a:schemeClr>
          </a:solidFill>
        </p:spPr>
        <p:txBody>
          <a:bodyPr wrap="square" rtlCol="0">
            <a:spAutoFit/>
          </a:bodyPr>
          <a:lstStyle/>
          <a:p>
            <a:r>
              <a:rPr lang="en-US" dirty="0">
                <a:solidFill>
                  <a:schemeClr val="bg1"/>
                </a:solidFill>
                <a:latin typeface="Calibri" panose="020F0502020204030204" pitchFamily="34" charset="0"/>
              </a:rPr>
              <a:t>	</a:t>
            </a:r>
            <a:r>
              <a:rPr lang="en-US" sz="2500" b="1" dirty="0">
                <a:solidFill>
                  <a:schemeClr val="bg1"/>
                </a:solidFill>
                <a:latin typeface="Calibri" panose="020F0502020204030204" pitchFamily="34" charset="0"/>
              </a:rPr>
              <a:t>Divergent</a:t>
            </a:r>
            <a:r>
              <a:rPr lang="en-US" sz="2500" dirty="0">
                <a:solidFill>
                  <a:schemeClr val="bg1"/>
                </a:solidFill>
                <a:latin typeface="Calibri" panose="020F0502020204030204" pitchFamily="34" charset="0"/>
                <a:sym typeface="Wingdings" pitchFamily="2" charset="2"/>
              </a:rPr>
              <a:t>: </a:t>
            </a:r>
            <a:r>
              <a:rPr lang="en-US" sz="2500" dirty="0">
                <a:solidFill>
                  <a:schemeClr val="bg1"/>
                </a:solidFill>
                <a:latin typeface="Calibri" panose="020F0502020204030204" pitchFamily="34" charset="0"/>
              </a:rPr>
              <a:t>Open, expansive, coaching 	</a:t>
            </a:r>
          </a:p>
          <a:p>
            <a:r>
              <a:rPr lang="en-US" sz="2500" dirty="0">
                <a:solidFill>
                  <a:schemeClr val="bg1"/>
                </a:solidFill>
                <a:latin typeface="Calibri" panose="020F0502020204030204" pitchFamily="34" charset="0"/>
              </a:rPr>
              <a:t>				</a:t>
            </a:r>
            <a:r>
              <a:rPr lang="en-US" sz="2500" b="1" dirty="0">
                <a:solidFill>
                  <a:schemeClr val="bg1"/>
                </a:solidFill>
                <a:latin typeface="Calibri" panose="020F0502020204030204" pitchFamily="34" charset="0"/>
              </a:rPr>
              <a:t>Convergent</a:t>
            </a:r>
            <a:r>
              <a:rPr lang="en-US" sz="2500" dirty="0">
                <a:solidFill>
                  <a:schemeClr val="bg1"/>
                </a:solidFill>
                <a:latin typeface="Calibri" panose="020F0502020204030204" pitchFamily="34" charset="0"/>
              </a:rPr>
              <a:t>: Focus, decisive, directive </a:t>
            </a:r>
          </a:p>
        </p:txBody>
      </p:sp>
    </p:spTree>
    <p:extLst>
      <p:ext uri="{BB962C8B-B14F-4D97-AF65-F5344CB8AC3E}">
        <p14:creationId xmlns:p14="http://schemas.microsoft.com/office/powerpoint/2010/main" val="162644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6B2940-6495-382D-A121-6B1AE16A48CD}"/>
              </a:ext>
            </a:extLst>
          </p:cNvPr>
          <p:cNvSpPr/>
          <p:nvPr/>
        </p:nvSpPr>
        <p:spPr>
          <a:xfrm rot="5400000">
            <a:off x="4479908" y="3220076"/>
            <a:ext cx="607107" cy="5506369"/>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95472" rtl="0" eaLnBrk="1" fontAlgn="auto" latinLnBrk="0" hangingPunct="1">
              <a:lnSpc>
                <a:spcPct val="100000"/>
              </a:lnSpc>
              <a:spcBef>
                <a:spcPts val="0"/>
              </a:spcBef>
              <a:spcAft>
                <a:spcPts val="0"/>
              </a:spcAft>
              <a:buClrTx/>
              <a:buSzTx/>
              <a:buFontTx/>
              <a:buNone/>
              <a:tabLst/>
              <a:defRPr/>
            </a:pPr>
            <a:endParaRPr kumimoji="0" lang="en-US" sz="1034"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91EA566-6022-7495-1090-012279E5C73A}"/>
              </a:ext>
            </a:extLst>
          </p:cNvPr>
          <p:cNvSpPr txBox="1"/>
          <p:nvPr/>
        </p:nvSpPr>
        <p:spPr>
          <a:xfrm>
            <a:off x="4965705" y="5729203"/>
            <a:ext cx="2564917" cy="523220"/>
          </a:xfrm>
          <a:prstGeom prst="rect">
            <a:avLst/>
          </a:prstGeom>
          <a:noFill/>
        </p:spPr>
        <p:txBody>
          <a:bodyPr wrap="square" rtlCol="0">
            <a:spAutoFit/>
          </a:bodyPr>
          <a:lstStyle/>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white"/>
                </a:solidFill>
                <a:effectLst/>
                <a:uLnTx/>
                <a:uFillTx/>
                <a:latin typeface="Calibri" panose="020F0502020204030204" pitchFamily="34" charset="0"/>
                <a:ea typeface="Helvetica Neue Condensed Black" panose="02000503000000020004" pitchFamily="2" charset="0"/>
                <a:cs typeface="Calibri" panose="020F0502020204030204" pitchFamily="34" charset="0"/>
              </a:rPr>
              <a:t>GROWTH/EXPANSIVE</a:t>
            </a:r>
          </a:p>
          <a:p>
            <a:pPr marL="0" marR="0" lvl="0" indent="0" algn="r" defTabSz="295472" rtl="0" eaLnBrk="1" fontAlgn="auto" latinLnBrk="0" hangingPunct="1">
              <a:lnSpc>
                <a:spcPct val="100000"/>
              </a:lnSpc>
              <a:spcBef>
                <a:spcPts val="0"/>
              </a:spcBef>
              <a:spcAft>
                <a:spcPts val="0"/>
              </a:spcAft>
              <a:buClrTx/>
              <a:buSzTx/>
              <a:buFontTx/>
              <a:buNone/>
              <a:tabLst/>
              <a:defRPr/>
            </a:pPr>
            <a:r>
              <a:rPr lang="en-US" sz="1400" dirty="0">
                <a:solidFill>
                  <a:prstClr val="white"/>
                </a:solidFill>
                <a:latin typeface="Calibri" panose="020F0502020204030204" pitchFamily="34" charset="0"/>
                <a:ea typeface="Helvetica Neue Condensed Black" panose="02000503000000020004" pitchFamily="2" charset="0"/>
                <a:cs typeface="Calibri" panose="020F0502020204030204" pitchFamily="34" charset="0"/>
              </a:rPr>
              <a:t>Mindset</a:t>
            </a:r>
            <a:endParaRPr kumimoji="0" lang="en-US" sz="1400" u="none" strike="noStrike" kern="1200" cap="none" spc="0" normalizeH="0" baseline="0" noProof="0" dirty="0">
              <a:ln>
                <a:noFill/>
              </a:ln>
              <a:solidFill>
                <a:prstClr val="white"/>
              </a:solidFill>
              <a:effectLst/>
              <a:uLnTx/>
              <a:uFillTx/>
              <a:latin typeface="Calibri" panose="020F0502020204030204" pitchFamily="34" charset="0"/>
              <a:ea typeface="Helvetica Neue Condensed Black" panose="02000503000000020004" pitchFamily="2" charset="0"/>
              <a:cs typeface="Calibri" panose="020F0502020204030204" pitchFamily="34" charset="0"/>
            </a:endParaRPr>
          </a:p>
        </p:txBody>
      </p:sp>
      <p:sp>
        <p:nvSpPr>
          <p:cNvPr id="4" name="TextBox 3">
            <a:extLst>
              <a:ext uri="{FF2B5EF4-FFF2-40B4-BE49-F238E27FC236}">
                <a16:creationId xmlns:a16="http://schemas.microsoft.com/office/drawing/2014/main" id="{A0AB0E29-C8B3-330A-7045-BCD33C87D02C}"/>
              </a:ext>
            </a:extLst>
          </p:cNvPr>
          <p:cNvSpPr txBox="1"/>
          <p:nvPr/>
        </p:nvSpPr>
        <p:spPr>
          <a:xfrm>
            <a:off x="2608363" y="5733613"/>
            <a:ext cx="1715665" cy="523220"/>
          </a:xfrm>
          <a:prstGeom prst="rect">
            <a:avLst/>
          </a:prstGeom>
          <a:noFill/>
        </p:spPr>
        <p:txBody>
          <a:bodyPr wrap="square" rtlCol="0">
            <a:spAutoFit/>
          </a:bodyPr>
          <a:lstStyle/>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white"/>
                </a:solidFill>
                <a:effectLst/>
                <a:uLnTx/>
                <a:uFillTx/>
                <a:latin typeface="Calibri" panose="020F0502020204030204" pitchFamily="34" charset="0"/>
                <a:ea typeface="Helvetica Neue Condensed Black" panose="02000503000000020004" pitchFamily="2" charset="0"/>
                <a:cs typeface="Calibri" panose="020F0502020204030204" pitchFamily="34" charset="0"/>
              </a:rPr>
              <a:t>FIXED/HABITUAL</a:t>
            </a:r>
          </a:p>
          <a:p>
            <a:pPr marL="0" marR="0" lvl="0" indent="0" algn="l" defTabSz="295472" rtl="0" eaLnBrk="1" fontAlgn="auto" latinLnBrk="0" hangingPunct="1">
              <a:lnSpc>
                <a:spcPct val="100000"/>
              </a:lnSpc>
              <a:spcBef>
                <a:spcPts val="0"/>
              </a:spcBef>
              <a:spcAft>
                <a:spcPts val="0"/>
              </a:spcAft>
              <a:buClrTx/>
              <a:buSzTx/>
              <a:buFontTx/>
              <a:buNone/>
              <a:tabLst/>
              <a:defRPr/>
            </a:pPr>
            <a:r>
              <a:rPr lang="en-US" sz="1400" dirty="0">
                <a:solidFill>
                  <a:prstClr val="white"/>
                </a:solidFill>
                <a:latin typeface="Calibri" panose="020F0502020204030204" pitchFamily="34" charset="0"/>
                <a:ea typeface="Helvetica Neue Condensed Black" panose="02000503000000020004" pitchFamily="2" charset="0"/>
                <a:cs typeface="Calibri" panose="020F0502020204030204" pitchFamily="34" charset="0"/>
              </a:rPr>
              <a:t>Mindset</a:t>
            </a:r>
            <a:endParaRPr kumimoji="0" lang="en-US" sz="1400" u="none" strike="noStrike" kern="1200" cap="none" spc="0" normalizeH="0" baseline="0" noProof="0" dirty="0">
              <a:ln>
                <a:noFill/>
              </a:ln>
              <a:solidFill>
                <a:prstClr val="white"/>
              </a:solidFill>
              <a:effectLst/>
              <a:uLnTx/>
              <a:uFillTx/>
              <a:latin typeface="Calibri" panose="020F0502020204030204" pitchFamily="34" charset="0"/>
              <a:ea typeface="Helvetica Neue Condensed Black" panose="02000503000000020004" pitchFamily="2" charset="0"/>
              <a:cs typeface="Calibri" panose="020F0502020204030204" pitchFamily="34" charset="0"/>
            </a:endParaRPr>
          </a:p>
        </p:txBody>
      </p:sp>
      <p:sp>
        <p:nvSpPr>
          <p:cNvPr id="5" name="Rectangle 4">
            <a:extLst>
              <a:ext uri="{FF2B5EF4-FFF2-40B4-BE49-F238E27FC236}">
                <a16:creationId xmlns:a16="http://schemas.microsoft.com/office/drawing/2014/main" id="{13D8A5F8-99EA-8102-6A37-5FC2E40C5A3A}"/>
              </a:ext>
            </a:extLst>
          </p:cNvPr>
          <p:cNvSpPr/>
          <p:nvPr/>
        </p:nvSpPr>
        <p:spPr>
          <a:xfrm>
            <a:off x="2045777" y="1866654"/>
            <a:ext cx="571614" cy="4136571"/>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95472" rtl="0" eaLnBrk="1" fontAlgn="auto" latinLnBrk="0" hangingPunct="1">
              <a:lnSpc>
                <a:spcPct val="100000"/>
              </a:lnSpc>
              <a:spcBef>
                <a:spcPts val="0"/>
              </a:spcBef>
              <a:spcAft>
                <a:spcPts val="0"/>
              </a:spcAft>
              <a:buClrTx/>
              <a:buSzTx/>
              <a:buFontTx/>
              <a:buNone/>
              <a:tabLst/>
              <a:defRPr/>
            </a:pPr>
            <a:endParaRPr kumimoji="0" lang="en-US" sz="1034"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C4E9BE5-0E26-8AEC-45D3-C11CA580F2CE}"/>
              </a:ext>
            </a:extLst>
          </p:cNvPr>
          <p:cNvSpPr txBox="1"/>
          <p:nvPr/>
        </p:nvSpPr>
        <p:spPr>
          <a:xfrm rot="16200000">
            <a:off x="1717421" y="2214840"/>
            <a:ext cx="1184426" cy="523220"/>
          </a:xfrm>
          <a:prstGeom prst="rect">
            <a:avLst/>
          </a:prstGeom>
          <a:noFill/>
        </p:spPr>
        <p:txBody>
          <a:bodyPr wrap="square" rtlCol="0">
            <a:spAutoFit/>
          </a:bodyPr>
          <a:lstStyle/>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1200" cap="all" spc="0" normalizeH="0" baseline="0" noProof="0" dirty="0">
                <a:ln>
                  <a:noFill/>
                </a:ln>
                <a:solidFill>
                  <a:prstClr val="white"/>
                </a:solidFill>
                <a:effectLst/>
                <a:uLnTx/>
                <a:uFillTx/>
                <a:latin typeface="Calibri" panose="020F0502020204030204" pitchFamily="34" charset="0"/>
                <a:ea typeface="Helvetica Neue" panose="02000503000000020004" pitchFamily="2" charset="0"/>
                <a:cs typeface="Calibri" panose="020F0502020204030204" pitchFamily="34" charset="0"/>
              </a:rPr>
              <a:t>LEADs WITH </a:t>
            </a:r>
          </a:p>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1200" cap="all" spc="0" normalizeH="0" baseline="0" noProof="0" dirty="0">
                <a:ln>
                  <a:noFill/>
                </a:ln>
                <a:solidFill>
                  <a:prstClr val="white"/>
                </a:solidFill>
                <a:effectLst/>
                <a:uLnTx/>
                <a:uFillTx/>
                <a:latin typeface="Calibri" panose="020F0502020204030204" pitchFamily="34" charset="0"/>
                <a:ea typeface="Helvetica Neue" panose="02000503000000020004" pitchFamily="2" charset="0"/>
                <a:cs typeface="Calibri" panose="020F0502020204030204" pitchFamily="34" charset="0"/>
              </a:rPr>
              <a:t>COACHING</a:t>
            </a:r>
            <a:endParaRPr kumimoji="0" lang="en-US" sz="1400" u="none" strike="noStrike" kern="1200" cap="none" spc="0" normalizeH="0" baseline="0" noProof="0" dirty="0">
              <a:ln>
                <a:noFill/>
              </a:ln>
              <a:solidFill>
                <a:prstClr val="white"/>
              </a:solidFill>
              <a:effectLst/>
              <a:uLnTx/>
              <a:uFillTx/>
              <a:latin typeface="Calibri" panose="020F0502020204030204" pitchFamily="34" charset="0"/>
              <a:ea typeface="Helvetica Neue" panose="02000503000000020004" pitchFamily="2" charset="0"/>
              <a:cs typeface="Calibri" panose="020F0502020204030204" pitchFamily="34" charset="0"/>
            </a:endParaRPr>
          </a:p>
        </p:txBody>
      </p:sp>
      <p:sp>
        <p:nvSpPr>
          <p:cNvPr id="7" name="TextBox 6">
            <a:extLst>
              <a:ext uri="{FF2B5EF4-FFF2-40B4-BE49-F238E27FC236}">
                <a16:creationId xmlns:a16="http://schemas.microsoft.com/office/drawing/2014/main" id="{48D52BE9-F5AA-E7E9-4A5E-38490438223E}"/>
              </a:ext>
            </a:extLst>
          </p:cNvPr>
          <p:cNvSpPr txBox="1"/>
          <p:nvPr/>
        </p:nvSpPr>
        <p:spPr>
          <a:xfrm rot="16200000">
            <a:off x="1654265" y="4984122"/>
            <a:ext cx="1314238" cy="523220"/>
          </a:xfrm>
          <a:prstGeom prst="rect">
            <a:avLst/>
          </a:prstGeom>
          <a:noFill/>
        </p:spPr>
        <p:txBody>
          <a:bodyPr wrap="square" rtlCol="0">
            <a:spAutoFit/>
          </a:bodyPr>
          <a:lstStyle/>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1200" cap="all" spc="0" normalizeH="0" baseline="0" noProof="0" dirty="0">
                <a:ln>
                  <a:noFill/>
                </a:ln>
                <a:solidFill>
                  <a:prstClr val="white"/>
                </a:solidFill>
                <a:effectLst/>
                <a:uLnTx/>
                <a:uFillTx/>
                <a:latin typeface="Calibri" panose="020F0502020204030204" pitchFamily="34" charset="0"/>
                <a:ea typeface="Helvetica Neue" panose="02000503000000020004" pitchFamily="2" charset="0"/>
                <a:cs typeface="Calibri" panose="020F0502020204030204" pitchFamily="34" charset="0"/>
              </a:rPr>
              <a:t>LEADs WITH </a:t>
            </a:r>
          </a:p>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1200" cap="all" spc="0" normalizeH="0" baseline="0" noProof="0" dirty="0">
                <a:ln>
                  <a:noFill/>
                </a:ln>
                <a:solidFill>
                  <a:prstClr val="white"/>
                </a:solidFill>
                <a:effectLst/>
                <a:uLnTx/>
                <a:uFillTx/>
                <a:latin typeface="Calibri" panose="020F0502020204030204" pitchFamily="34" charset="0"/>
                <a:ea typeface="Helvetica Neue" panose="02000503000000020004" pitchFamily="2" charset="0"/>
                <a:cs typeface="Calibri" panose="020F0502020204030204" pitchFamily="34" charset="0"/>
              </a:rPr>
              <a:t>Direction</a:t>
            </a:r>
            <a:endParaRPr kumimoji="0" lang="en-GB" sz="1400" u="none" strike="noStrike" kern="1200" cap="all" spc="0" normalizeH="0" baseline="0" noProof="0" dirty="0">
              <a:ln>
                <a:noFill/>
              </a:ln>
              <a:solidFill>
                <a:prstClr val="white"/>
              </a:solidFill>
              <a:effectLst/>
              <a:uLnTx/>
              <a:uFillTx/>
              <a:latin typeface="Calibri" panose="020F0502020204030204" pitchFamily="34" charset="0"/>
              <a:ea typeface="Helvetica Neue" panose="02000503000000020004" pitchFamily="2" charset="0"/>
              <a:cs typeface="Calibri" panose="020F0502020204030204" pitchFamily="34" charset="0"/>
            </a:endParaRPr>
          </a:p>
        </p:txBody>
      </p:sp>
      <p:sp>
        <p:nvSpPr>
          <p:cNvPr id="9" name="TextBox 8">
            <a:extLst>
              <a:ext uri="{FF2B5EF4-FFF2-40B4-BE49-F238E27FC236}">
                <a16:creationId xmlns:a16="http://schemas.microsoft.com/office/drawing/2014/main" id="{015DC53E-14B6-6189-A853-9DD88B0A00B8}"/>
              </a:ext>
            </a:extLst>
          </p:cNvPr>
          <p:cNvSpPr txBox="1"/>
          <p:nvPr/>
        </p:nvSpPr>
        <p:spPr>
          <a:xfrm rot="16200000">
            <a:off x="1534041" y="3573964"/>
            <a:ext cx="1671630" cy="646331"/>
          </a:xfrm>
          <a:prstGeom prst="rect">
            <a:avLst/>
          </a:prstGeom>
          <a:noFill/>
        </p:spPr>
        <p:txBody>
          <a:bodyPr wrap="square">
            <a:spAutoFit/>
          </a:bodyPr>
          <a:lstStyle/>
          <a:p>
            <a:pPr marL="0" marR="0" lvl="0" indent="0" algn="ctr" defTabSz="295472" rtl="0" eaLnBrk="1" fontAlgn="auto" latinLnBrk="0" hangingPunct="1">
              <a:lnSpc>
                <a:spcPct val="100000"/>
              </a:lnSpc>
              <a:spcBef>
                <a:spcPts val="0"/>
              </a:spcBef>
              <a:spcAft>
                <a:spcPts val="0"/>
              </a:spcAft>
              <a:buClrTx/>
              <a:buSzTx/>
              <a:buFontTx/>
              <a:buNone/>
              <a:tabLst/>
              <a:defRPr/>
            </a:pPr>
            <a:r>
              <a:rPr kumimoji="0" lang="en-US" u="none" strike="noStrike" kern="1200" cap="small" spc="0" normalizeH="0" baseline="0" noProof="0" dirty="0">
                <a:ln>
                  <a:noFill/>
                </a:ln>
                <a:solidFill>
                  <a:prstClr val="white"/>
                </a:solidFill>
                <a:effectLst/>
                <a:uLnTx/>
                <a:uFillTx/>
                <a:latin typeface="Calibri" panose="020F0502020204030204" pitchFamily="34" charset="0"/>
                <a:ea typeface="Helvetica Neue Condensed Black" panose="02000503000000020004" pitchFamily="2" charset="0"/>
                <a:cs typeface="Calibri" panose="020F0502020204030204" pitchFamily="34" charset="0"/>
              </a:rPr>
              <a:t>Cognitive Agility</a:t>
            </a:r>
            <a:endParaRPr kumimoji="0" lang="en-US" b="0" i="0" u="none" strike="noStrike" kern="1200" cap="small" spc="0" normalizeH="0" baseline="0" noProof="0" dirty="0">
              <a:ln>
                <a:noFill/>
              </a:ln>
              <a:solidFill>
                <a:prstClr val="black"/>
              </a:solidFill>
              <a:effectLst/>
              <a:uLnTx/>
              <a:uFillTx/>
              <a:latin typeface="Calibri" panose="020F0502020204030204"/>
            </a:endParaRPr>
          </a:p>
        </p:txBody>
      </p:sp>
      <p:grpSp>
        <p:nvGrpSpPr>
          <p:cNvPr id="10" name="Group 9">
            <a:extLst>
              <a:ext uri="{FF2B5EF4-FFF2-40B4-BE49-F238E27FC236}">
                <a16:creationId xmlns:a16="http://schemas.microsoft.com/office/drawing/2014/main" id="{3809737F-E0D1-EA72-F6C6-72B0CD076C85}"/>
              </a:ext>
            </a:extLst>
          </p:cNvPr>
          <p:cNvGrpSpPr/>
          <p:nvPr/>
        </p:nvGrpSpPr>
        <p:grpSpPr>
          <a:xfrm>
            <a:off x="2743901" y="1895125"/>
            <a:ext cx="2332987" cy="1777764"/>
            <a:chOff x="3515718" y="872430"/>
            <a:chExt cx="2938985" cy="2208168"/>
          </a:xfrm>
        </p:grpSpPr>
        <p:sp>
          <p:nvSpPr>
            <p:cNvPr id="11" name="Rectangle 10">
              <a:extLst>
                <a:ext uri="{FF2B5EF4-FFF2-40B4-BE49-F238E27FC236}">
                  <a16:creationId xmlns:a16="http://schemas.microsoft.com/office/drawing/2014/main" id="{639BC782-A297-E7BF-ED47-448948BD2FDC}"/>
                </a:ext>
              </a:extLst>
            </p:cNvPr>
            <p:cNvSpPr/>
            <p:nvPr/>
          </p:nvSpPr>
          <p:spPr>
            <a:xfrm>
              <a:off x="3515718" y="872430"/>
              <a:ext cx="2938985" cy="220816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295472" rtl="0" eaLnBrk="1" fontAlgn="auto" latinLnBrk="0" hangingPunct="1">
                <a:lnSpc>
                  <a:spcPct val="100000"/>
                </a:lnSpc>
                <a:spcBef>
                  <a:spcPts val="0"/>
                </a:spcBef>
                <a:spcAft>
                  <a:spcPts val="0"/>
                </a:spcAft>
                <a:buClrTx/>
                <a:buSzTx/>
                <a:buFontTx/>
                <a:buNone/>
                <a:tabLst/>
                <a:defRPr/>
              </a:pPr>
              <a:endParaRPr kumimoji="0" lang="en-US" sz="938"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78AEB1A7-5208-5C7C-3D3D-FEFC89C6296F}"/>
                </a:ext>
              </a:extLst>
            </p:cNvPr>
            <p:cNvSpPr txBox="1"/>
            <p:nvPr/>
          </p:nvSpPr>
          <p:spPr>
            <a:xfrm>
              <a:off x="3553080" y="1411203"/>
              <a:ext cx="2793567" cy="1096777"/>
            </a:xfrm>
            <a:prstGeom prst="rect">
              <a:avLst/>
            </a:prstGeom>
            <a:noFill/>
          </p:spPr>
          <p:txBody>
            <a:bodyPr wrap="square" rtlCol="0">
              <a:spAutoFit/>
            </a:bodyPr>
            <a:lstStyle/>
            <a:p>
              <a:pPr marL="0" marR="0" lvl="0" indent="0" algn="l" defTabSz="295472" rtl="0" eaLnBrk="1" fontAlgn="auto" latinLnBrk="0" hangingPunct="1">
                <a:lnSpc>
                  <a:spcPct val="100000"/>
                </a:lnSpc>
                <a:spcBef>
                  <a:spcPts val="0"/>
                </a:spcBef>
                <a:spcAft>
                  <a:spcPts val="0"/>
                </a:spcAft>
                <a:buClrTx/>
                <a:buSzTx/>
                <a:buFontTx/>
                <a:buNone/>
                <a:tabLst/>
                <a:defRPr/>
              </a:pPr>
              <a:endParaRPr kumimoji="0" lang="en-US" sz="938"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Calibri"/>
              </a:endParaRPr>
            </a:p>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Calibri"/>
                </a:rPr>
                <a:t>PATERNAL &gt; </a:t>
              </a:r>
            </a:p>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Calibri"/>
                </a:rPr>
                <a:t>PASSIVE AGGRESSIVE &gt; PATRONISING</a:t>
              </a:r>
            </a:p>
          </p:txBody>
        </p:sp>
      </p:grpSp>
      <p:grpSp>
        <p:nvGrpSpPr>
          <p:cNvPr id="13" name="Group 12">
            <a:extLst>
              <a:ext uri="{FF2B5EF4-FFF2-40B4-BE49-F238E27FC236}">
                <a16:creationId xmlns:a16="http://schemas.microsoft.com/office/drawing/2014/main" id="{8B63AF00-0C1F-F0FD-4B77-1BFE29EA5384}"/>
              </a:ext>
            </a:extLst>
          </p:cNvPr>
          <p:cNvGrpSpPr/>
          <p:nvPr/>
        </p:nvGrpSpPr>
        <p:grpSpPr>
          <a:xfrm>
            <a:off x="5176436" y="1884239"/>
            <a:ext cx="2256786" cy="1765407"/>
            <a:chOff x="6607628" y="817713"/>
            <a:chExt cx="2948622" cy="2226918"/>
          </a:xfrm>
          <a:solidFill>
            <a:srgbClr val="006CB6"/>
          </a:solidFill>
        </p:grpSpPr>
        <p:sp>
          <p:nvSpPr>
            <p:cNvPr id="14" name="Rectangle 13">
              <a:extLst>
                <a:ext uri="{FF2B5EF4-FFF2-40B4-BE49-F238E27FC236}">
                  <a16:creationId xmlns:a16="http://schemas.microsoft.com/office/drawing/2014/main" id="{FB966956-E623-C39F-ED2C-0CC892C9F57A}"/>
                </a:ext>
              </a:extLst>
            </p:cNvPr>
            <p:cNvSpPr/>
            <p:nvPr/>
          </p:nvSpPr>
          <p:spPr>
            <a:xfrm>
              <a:off x="6607628" y="817713"/>
              <a:ext cx="2948622" cy="22269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95472" rtl="0" eaLnBrk="1" fontAlgn="auto" latinLnBrk="0" hangingPunct="1">
                <a:lnSpc>
                  <a:spcPct val="100000"/>
                </a:lnSpc>
                <a:spcBef>
                  <a:spcPts val="0"/>
                </a:spcBef>
                <a:spcAft>
                  <a:spcPts val="0"/>
                </a:spcAft>
                <a:buClrTx/>
                <a:buSzTx/>
                <a:buFontTx/>
                <a:buNone/>
                <a:tabLst/>
                <a:defRPr/>
              </a:pPr>
              <a:endParaRPr kumimoji="0" lang="en-US" sz="938"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23079379-178C-BB73-F0EF-EFD550A6489D}"/>
                </a:ext>
              </a:extLst>
            </p:cNvPr>
            <p:cNvSpPr txBox="1"/>
            <p:nvPr/>
          </p:nvSpPr>
          <p:spPr>
            <a:xfrm>
              <a:off x="6674146" y="1719277"/>
              <a:ext cx="2752207" cy="660000"/>
            </a:xfrm>
            <a:prstGeom prst="rect">
              <a:avLst/>
            </a:prstGeom>
            <a:noFill/>
            <a:ln>
              <a:noFill/>
            </a:ln>
          </p:spPr>
          <p:txBody>
            <a:bodyPr wrap="square" rtlCol="0">
              <a:spAutoFit/>
            </a:bodyPr>
            <a:lstStyle/>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0" cap="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a:rPr>
                <a:t>EXPANSIVE innovative</a:t>
              </a:r>
            </a:p>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0" cap="all"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a:rPr>
                <a:t>THINKING PARTNER</a:t>
              </a:r>
            </a:p>
          </p:txBody>
        </p:sp>
      </p:grpSp>
      <p:grpSp>
        <p:nvGrpSpPr>
          <p:cNvPr id="16" name="Group 15">
            <a:extLst>
              <a:ext uri="{FF2B5EF4-FFF2-40B4-BE49-F238E27FC236}">
                <a16:creationId xmlns:a16="http://schemas.microsoft.com/office/drawing/2014/main" id="{CB866298-A44B-1D0A-06B3-7B3333C70000}"/>
              </a:ext>
            </a:extLst>
          </p:cNvPr>
          <p:cNvGrpSpPr/>
          <p:nvPr/>
        </p:nvGrpSpPr>
        <p:grpSpPr>
          <a:xfrm>
            <a:off x="2737113" y="3756581"/>
            <a:ext cx="2317488" cy="1800875"/>
            <a:chOff x="3555748" y="2915517"/>
            <a:chExt cx="2919461" cy="2323202"/>
          </a:xfrm>
        </p:grpSpPr>
        <p:sp>
          <p:nvSpPr>
            <p:cNvPr id="17" name="Rectangle 16">
              <a:extLst>
                <a:ext uri="{FF2B5EF4-FFF2-40B4-BE49-F238E27FC236}">
                  <a16:creationId xmlns:a16="http://schemas.microsoft.com/office/drawing/2014/main" id="{03CDDEAB-2C0F-7377-1C33-EDB62E481B34}"/>
                </a:ext>
              </a:extLst>
            </p:cNvPr>
            <p:cNvSpPr/>
            <p:nvPr/>
          </p:nvSpPr>
          <p:spPr>
            <a:xfrm>
              <a:off x="3555748" y="2915517"/>
              <a:ext cx="2919461" cy="23232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295472" rtl="0" eaLnBrk="1" fontAlgn="auto" latinLnBrk="0" hangingPunct="1">
                <a:lnSpc>
                  <a:spcPct val="100000"/>
                </a:lnSpc>
                <a:spcBef>
                  <a:spcPts val="0"/>
                </a:spcBef>
                <a:spcAft>
                  <a:spcPts val="0"/>
                </a:spcAft>
                <a:buClrTx/>
                <a:buSzTx/>
                <a:buFontTx/>
                <a:buNone/>
                <a:tabLst/>
                <a:defRPr/>
              </a:pPr>
              <a:endParaRPr kumimoji="0" lang="en-US" sz="938"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03BF3054-565E-397D-533B-5EDD1160D8DB}"/>
                </a:ext>
              </a:extLst>
            </p:cNvPr>
            <p:cNvSpPr txBox="1"/>
            <p:nvPr/>
          </p:nvSpPr>
          <p:spPr>
            <a:xfrm>
              <a:off x="3621306" y="3500983"/>
              <a:ext cx="2748078" cy="861173"/>
            </a:xfrm>
            <a:prstGeom prst="rect">
              <a:avLst/>
            </a:prstGeom>
            <a:noFill/>
          </p:spPr>
          <p:txBody>
            <a:bodyPr wrap="square" rtlCol="0">
              <a:spAutoFit/>
            </a:bodyPr>
            <a:lstStyle/>
            <a:p>
              <a:pPr marL="0" marR="0" lvl="0" indent="0" algn="l" defTabSz="295472" rtl="0" eaLnBrk="1" fontAlgn="auto" latinLnBrk="0" hangingPunct="1">
                <a:lnSpc>
                  <a:spcPct val="100000"/>
                </a:lnSpc>
                <a:spcBef>
                  <a:spcPts val="0"/>
                </a:spcBef>
                <a:spcAft>
                  <a:spcPts val="0"/>
                </a:spcAft>
                <a:buClrTx/>
                <a:buSzTx/>
                <a:buFontTx/>
                <a:buNone/>
                <a:tabLst/>
                <a:defRPr/>
              </a:pPr>
              <a:endParaRPr kumimoji="0" lang="en-US" sz="938"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Calibri"/>
              </a:endParaRPr>
            </a:p>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Calibri"/>
                </a:rPr>
                <a:t>PATERNAL &gt; </a:t>
              </a:r>
            </a:p>
            <a:p>
              <a:pPr marL="0" marR="0" lvl="0" indent="0" algn="l" defTabSz="295472" rtl="0" eaLnBrk="1" fontAlgn="auto" latinLnBrk="0" hangingPunct="1">
                <a:lnSpc>
                  <a:spcPct val="100000"/>
                </a:lnSpc>
                <a:spcBef>
                  <a:spcPts val="0"/>
                </a:spcBef>
                <a:spcAft>
                  <a:spcPts val="0"/>
                </a:spcAft>
                <a:buClrTx/>
                <a:buSzTx/>
                <a:buFontTx/>
                <a:buNone/>
                <a:tabLst/>
                <a:defRPr/>
              </a:pPr>
              <a:r>
                <a:rPr kumimoji="0" lang="en-US" sz="140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Calibri"/>
                </a:rPr>
                <a:t>DOMINANT &gt; AGRESSIVE</a:t>
              </a:r>
            </a:p>
          </p:txBody>
        </p:sp>
      </p:grpSp>
      <p:grpSp>
        <p:nvGrpSpPr>
          <p:cNvPr id="19" name="Group 18">
            <a:extLst>
              <a:ext uri="{FF2B5EF4-FFF2-40B4-BE49-F238E27FC236}">
                <a16:creationId xmlns:a16="http://schemas.microsoft.com/office/drawing/2014/main" id="{CA5AA805-F97E-D294-E30F-1AB4DDC9DEE3}"/>
              </a:ext>
            </a:extLst>
          </p:cNvPr>
          <p:cNvGrpSpPr/>
          <p:nvPr/>
        </p:nvGrpSpPr>
        <p:grpSpPr>
          <a:xfrm>
            <a:off x="5151132" y="3750873"/>
            <a:ext cx="2314747" cy="1801852"/>
            <a:chOff x="6563228" y="2967487"/>
            <a:chExt cx="2863802" cy="2307654"/>
          </a:xfrm>
          <a:solidFill>
            <a:srgbClr val="006CB6"/>
          </a:solidFill>
        </p:grpSpPr>
        <p:sp>
          <p:nvSpPr>
            <p:cNvPr id="20" name="Rectangle 19">
              <a:extLst>
                <a:ext uri="{FF2B5EF4-FFF2-40B4-BE49-F238E27FC236}">
                  <a16:creationId xmlns:a16="http://schemas.microsoft.com/office/drawing/2014/main" id="{B7BE0B89-5749-F26E-671F-6CEDA0F81F64}"/>
                </a:ext>
              </a:extLst>
            </p:cNvPr>
            <p:cNvSpPr/>
            <p:nvPr/>
          </p:nvSpPr>
          <p:spPr>
            <a:xfrm>
              <a:off x="6607629" y="2967487"/>
              <a:ext cx="2819401" cy="2307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95472" rtl="0" eaLnBrk="1" fontAlgn="auto" latinLnBrk="0" hangingPunct="1">
                <a:lnSpc>
                  <a:spcPct val="100000"/>
                </a:lnSpc>
                <a:spcBef>
                  <a:spcPts val="0"/>
                </a:spcBef>
                <a:spcAft>
                  <a:spcPts val="0"/>
                </a:spcAft>
                <a:buClrTx/>
                <a:buSzTx/>
                <a:buFontTx/>
                <a:buNone/>
                <a:tabLst/>
                <a:defRPr/>
              </a:pPr>
              <a:endParaRPr kumimoji="0" lang="en-US" sz="938"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1" name="TextBox 20">
              <a:extLst>
                <a:ext uri="{FF2B5EF4-FFF2-40B4-BE49-F238E27FC236}">
                  <a16:creationId xmlns:a16="http://schemas.microsoft.com/office/drawing/2014/main" id="{186C63C0-C157-6ECB-D875-19B36A9057C0}"/>
                </a:ext>
              </a:extLst>
            </p:cNvPr>
            <p:cNvSpPr txBox="1"/>
            <p:nvPr/>
          </p:nvSpPr>
          <p:spPr>
            <a:xfrm>
              <a:off x="6563228" y="3816218"/>
              <a:ext cx="2778990" cy="670094"/>
            </a:xfrm>
            <a:prstGeom prst="rect">
              <a:avLst/>
            </a:prstGeom>
            <a:noFill/>
          </p:spPr>
          <p:txBody>
            <a:bodyPr wrap="square" rtlCol="0">
              <a:spAutoFit/>
            </a:bodyPr>
            <a:lstStyle/>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a:rPr>
                <a:t>COVERGENT, DIRECTION</a:t>
              </a:r>
            </a:p>
            <a:p>
              <a:pPr marL="0" marR="0" lvl="0" indent="0" algn="r" defTabSz="295472" rtl="0" eaLnBrk="1" fontAlgn="auto" latinLnBrk="0" hangingPunct="1">
                <a:lnSpc>
                  <a:spcPct val="100000"/>
                </a:lnSpc>
                <a:spcBef>
                  <a:spcPts val="0"/>
                </a:spcBef>
                <a:spcAft>
                  <a:spcPts val="0"/>
                </a:spcAft>
                <a:buClrTx/>
                <a:buSzTx/>
                <a:buFontTx/>
                <a:buNone/>
                <a:tabLst/>
                <a:defRPr/>
              </a:pPr>
              <a:r>
                <a:rPr kumimoji="0" lang="en-US" sz="140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a:rPr>
                <a:t>THINKING PARTNER</a:t>
              </a:r>
              <a:endParaRPr kumimoji="0" lang="en-US" sz="938"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a:endParaRPr>
            </a:p>
          </p:txBody>
        </p:sp>
      </p:grpSp>
      <p:sp>
        <p:nvSpPr>
          <p:cNvPr id="22" name="TextBox 21">
            <a:extLst>
              <a:ext uri="{FF2B5EF4-FFF2-40B4-BE49-F238E27FC236}">
                <a16:creationId xmlns:a16="http://schemas.microsoft.com/office/drawing/2014/main" id="{4C3E57F3-6379-C06F-2063-28CFE598EE94}"/>
              </a:ext>
            </a:extLst>
          </p:cNvPr>
          <p:cNvSpPr txBox="1"/>
          <p:nvPr/>
        </p:nvSpPr>
        <p:spPr>
          <a:xfrm>
            <a:off x="2634713" y="5635110"/>
            <a:ext cx="4510006" cy="677108"/>
          </a:xfrm>
          <a:prstGeom prst="rect">
            <a:avLst/>
          </a:prstGeom>
          <a:noFill/>
        </p:spPr>
        <p:txBody>
          <a:bodyPr wrap="square">
            <a:spAutoFit/>
          </a:bodyPr>
          <a:lstStyle/>
          <a:p>
            <a:pPr marL="0" marR="0" lvl="0" indent="0" algn="ctr" defTabSz="295472" rtl="0" eaLnBrk="1" fontAlgn="auto" latinLnBrk="0" hangingPunct="1">
              <a:lnSpc>
                <a:spcPct val="100000"/>
              </a:lnSpc>
              <a:spcBef>
                <a:spcPts val="0"/>
              </a:spcBef>
              <a:spcAft>
                <a:spcPts val="0"/>
              </a:spcAft>
              <a:buClrTx/>
              <a:buSzTx/>
              <a:buFontTx/>
              <a:buNone/>
              <a:tabLst/>
              <a:defRPr/>
            </a:pPr>
            <a:r>
              <a:rPr kumimoji="0" lang="en-US" sz="1900" u="none" strike="noStrike" kern="1200" cap="small" spc="0" normalizeH="0" baseline="0" noProof="0" dirty="0">
                <a:ln>
                  <a:noFill/>
                </a:ln>
                <a:solidFill>
                  <a:prstClr val="white"/>
                </a:solidFill>
                <a:effectLst/>
                <a:uLnTx/>
                <a:uFillTx/>
                <a:latin typeface="Calibri" panose="020F0502020204030204" pitchFamily="34" charset="0"/>
                <a:ea typeface="+mn-ea"/>
                <a:cs typeface="+mn-cs"/>
              </a:rPr>
              <a:t>Emotional </a:t>
            </a:r>
          </a:p>
          <a:p>
            <a:pPr marL="0" marR="0" lvl="0" indent="0" algn="ctr" defTabSz="295472" rtl="0" eaLnBrk="1" fontAlgn="auto" latinLnBrk="0" hangingPunct="1">
              <a:lnSpc>
                <a:spcPct val="100000"/>
              </a:lnSpc>
              <a:spcBef>
                <a:spcPts val="0"/>
              </a:spcBef>
              <a:spcAft>
                <a:spcPts val="0"/>
              </a:spcAft>
              <a:buClrTx/>
              <a:buSzTx/>
              <a:buFontTx/>
              <a:buNone/>
              <a:tabLst/>
              <a:defRPr/>
            </a:pPr>
            <a:r>
              <a:rPr kumimoji="0" lang="en-US" sz="1900" u="none" strike="noStrike" kern="1200" cap="small" spc="0" normalizeH="0" baseline="0" noProof="0" dirty="0">
                <a:ln>
                  <a:noFill/>
                </a:ln>
                <a:solidFill>
                  <a:prstClr val="white"/>
                </a:solidFill>
                <a:effectLst/>
                <a:uLnTx/>
                <a:uFillTx/>
                <a:latin typeface="Calibri" panose="020F0502020204030204" pitchFamily="34" charset="0"/>
                <a:ea typeface="+mn-ea"/>
                <a:cs typeface="+mn-cs"/>
              </a:rPr>
              <a:t>Agility</a:t>
            </a:r>
          </a:p>
        </p:txBody>
      </p:sp>
      <p:pic>
        <p:nvPicPr>
          <p:cNvPr id="40" name="Picture 39" descr="A cartoon of a monkey&#10;&#10;Description automatically generated">
            <a:extLst>
              <a:ext uri="{FF2B5EF4-FFF2-40B4-BE49-F238E27FC236}">
                <a16:creationId xmlns:a16="http://schemas.microsoft.com/office/drawing/2014/main" id="{EF4507B6-12EE-529D-DE94-29A10723FAC1}"/>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9206" b="95382" l="10000" r="90000">
                        <a14:foregroundMark x1="41618" y1="9235" x2="41618" y2="9235"/>
                        <a14:foregroundMark x1="54441" y1="9235" x2="54441" y2="9235"/>
                        <a14:foregroundMark x1="53412" y1="24088" x2="53412" y2="24088"/>
                        <a14:foregroundMark x1="42912" y1="24088" x2="42912" y2="24088"/>
                        <a14:foregroundMark x1="49324" y1="37176" x2="49324" y2="37176"/>
                        <a14:foregroundMark x1="53941" y1="37941" x2="53941" y2="37941"/>
                        <a14:foregroundMark x1="54176" y1="38471" x2="54176" y2="38471"/>
                        <a14:foregroundMark x1="41353" y1="39235" x2="41353" y2="39235"/>
                        <a14:foregroundMark x1="41618" y1="24088" x2="41618" y2="24088"/>
                        <a14:foregroundMark x1="42382" y1="24088" x2="42382" y2="24088"/>
                        <a14:foregroundMark x1="64176" y1="92559" x2="64176" y2="92559"/>
                        <a14:foregroundMark x1="31353" y1="94618" x2="31353" y2="94618"/>
                        <a14:foregroundMark x1="66500" y1="95382" x2="66500" y2="95382"/>
                      </a14:backgroundRemoval>
                    </a14:imgEffect>
                  </a14:imgLayer>
                </a14:imgProps>
              </a:ext>
              <a:ext uri="{28A0092B-C50C-407E-A947-70E740481C1C}">
                <a14:useLocalDpi xmlns:a14="http://schemas.microsoft.com/office/drawing/2010/main"/>
              </a:ext>
            </a:extLst>
          </a:blip>
          <a:stretch>
            <a:fillRect/>
          </a:stretch>
        </p:blipFill>
        <p:spPr>
          <a:xfrm rot="1274235">
            <a:off x="3367797" y="4758236"/>
            <a:ext cx="936144" cy="936144"/>
          </a:xfrm>
          <a:prstGeom prst="rect">
            <a:avLst/>
          </a:prstGeom>
        </p:spPr>
      </p:pic>
      <p:sp>
        <p:nvSpPr>
          <p:cNvPr id="8" name="Title 1">
            <a:extLst>
              <a:ext uri="{FF2B5EF4-FFF2-40B4-BE49-F238E27FC236}">
                <a16:creationId xmlns:a16="http://schemas.microsoft.com/office/drawing/2014/main" id="{2B571914-1B5F-3E66-307F-433E17381EEA}"/>
              </a:ext>
            </a:extLst>
          </p:cNvPr>
          <p:cNvSpPr txBox="1">
            <a:spLocks/>
          </p:cNvSpPr>
          <p:nvPr/>
        </p:nvSpPr>
        <p:spPr>
          <a:xfrm>
            <a:off x="7531" y="0"/>
            <a:ext cx="9906000" cy="1268760"/>
          </a:xfrm>
          <a:prstGeom prst="rect">
            <a:avLst/>
          </a:prstGeom>
          <a:solidFill>
            <a:srgbClr val="002060"/>
          </a:solidFill>
        </p:spPr>
        <p:txBody>
          <a:bodyPr vert="horz" lIns="95295" tIns="47647" rIns="95295" bIns="47647" rtlCol="0" anchor="ctr">
            <a:noAutofit/>
          </a:bodyPr>
          <a:lstStyle>
            <a:lvl1pPr algn="l" defTabSz="712866" rtl="0" eaLnBrk="1" latinLnBrk="0" hangingPunct="1">
              <a:lnSpc>
                <a:spcPct val="90000"/>
              </a:lnSpc>
              <a:spcBef>
                <a:spcPct val="0"/>
              </a:spcBef>
              <a:buNone/>
              <a:defRPr sz="3430" kern="1200">
                <a:solidFill>
                  <a:schemeClr val="tx1"/>
                </a:solidFill>
                <a:latin typeface="+mj-lt"/>
                <a:ea typeface="+mj-ea"/>
                <a:cs typeface="+mj-cs"/>
              </a:defRPr>
            </a:lvl1pPr>
          </a:lstStyle>
          <a:p>
            <a:pPr marL="0" marR="0" lvl="0" indent="0" algn="ctr" defTabSz="712866" rtl="0" eaLnBrk="1" fontAlgn="auto" latinLnBrk="0" hangingPunct="1">
              <a:lnSpc>
                <a:spcPct val="90000"/>
              </a:lnSpc>
              <a:spcBef>
                <a:spcPct val="0"/>
              </a:spcBef>
              <a:spcAft>
                <a:spcPts val="0"/>
              </a:spcAft>
              <a:buClrTx/>
              <a:buSzTx/>
              <a:buFontTx/>
              <a:buNone/>
              <a:tabLst/>
              <a:defRPr/>
            </a:pPr>
            <a:endParaRPr kumimoji="0" lang="en-US" sz="1042" b="1" i="0" u="none" strike="noStrike" kern="1200" cap="none" spc="0" normalizeH="0" baseline="0" noProof="0" dirty="0">
              <a:ln>
                <a:noFill/>
              </a:ln>
              <a:solidFill>
                <a:srgbClr val="008F00"/>
              </a:solidFill>
              <a:effectLst/>
              <a:uLnTx/>
              <a:uFillTx/>
              <a:latin typeface="Calibri" panose="020F0502020204030204" pitchFamily="34" charset="0"/>
              <a:ea typeface="+mj-ea"/>
              <a:cs typeface="Calibri" panose="020F0502020204030204" pitchFamily="34" charset="0"/>
            </a:endParaRPr>
          </a:p>
          <a:p>
            <a:pPr marL="0" marR="0" lvl="0" indent="0" defTabSz="712866" rtl="0" eaLnBrk="1" fontAlgn="auto" latinLnBrk="0" hangingPunct="1">
              <a:lnSpc>
                <a:spcPct val="90000"/>
              </a:lnSpc>
              <a:spcBef>
                <a:spcPct val="0"/>
              </a:spcBef>
              <a:spcAft>
                <a:spcPts val="0"/>
              </a:spcAft>
              <a:buClrTx/>
              <a:buSzTx/>
              <a:buFontTx/>
              <a:buNone/>
              <a:tabLst/>
              <a:defRPr/>
            </a:pPr>
            <a:r>
              <a:rPr kumimoji="0" lang="en-US" sz="250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	CONSCIOUS CURIOSITY.</a:t>
            </a:r>
          </a:p>
          <a:p>
            <a:pPr marL="0" marR="0" lvl="0" indent="0" defTabSz="470603" rtl="0" eaLnBrk="1" fontAlgn="auto" latinLnBrk="0" hangingPunct="1">
              <a:lnSpc>
                <a:spcPct val="90000"/>
              </a:lnSpc>
              <a:spcBef>
                <a:spcPct val="0"/>
              </a:spcBef>
              <a:spcAft>
                <a:spcPts val="0"/>
              </a:spcAft>
              <a:buClrTx/>
              <a:buSzTx/>
              <a:buFontTx/>
              <a:buNone/>
              <a:tabLst/>
              <a:defRPr/>
            </a:pPr>
            <a:r>
              <a:rPr kumimoji="0" lang="en-US" sz="250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	    What is needed of me as a leader right now?</a:t>
            </a:r>
          </a:p>
        </p:txBody>
      </p:sp>
      <p:pic>
        <p:nvPicPr>
          <p:cNvPr id="25" name="Picture 24" descr="A cartoon of a monkey&#10;&#10;Description automatically generated">
            <a:extLst>
              <a:ext uri="{FF2B5EF4-FFF2-40B4-BE49-F238E27FC236}">
                <a16:creationId xmlns:a16="http://schemas.microsoft.com/office/drawing/2014/main" id="{2F3D82BC-520D-776D-38F4-6387F6BB61D6}"/>
              </a:ext>
            </a:extLst>
          </p:cNvPr>
          <p:cNvPicPr>
            <a:picLocks noChangeAspect="1"/>
          </p:cNvPicPr>
          <p:nvPr/>
        </p:nvPicPr>
        <p:blipFill>
          <a:blip r:embed="rId3" cstate="email">
            <a:extLst>
              <a:ext uri="{BEBA8EAE-BF5A-486C-A8C5-ECC9F3942E4B}">
                <a14:imgProps xmlns:a14="http://schemas.microsoft.com/office/drawing/2010/main">
                  <a14:imgLayer r:embed="rId5">
                    <a14:imgEffect>
                      <a14:backgroundRemoval t="9206" b="95382" l="10000" r="90000">
                        <a14:foregroundMark x1="41618" y1="9235" x2="41618" y2="9235"/>
                        <a14:foregroundMark x1="54441" y1="9235" x2="54441" y2="9235"/>
                        <a14:foregroundMark x1="53412" y1="24088" x2="53412" y2="24088"/>
                        <a14:foregroundMark x1="42912" y1="24088" x2="42912" y2="24088"/>
                        <a14:foregroundMark x1="49324" y1="37176" x2="49324" y2="37176"/>
                        <a14:foregroundMark x1="53941" y1="37941" x2="53941" y2="37941"/>
                        <a14:foregroundMark x1="54176" y1="38471" x2="54176" y2="38471"/>
                        <a14:foregroundMark x1="41353" y1="39235" x2="41353" y2="39235"/>
                        <a14:foregroundMark x1="41618" y1="24088" x2="41618" y2="24088"/>
                        <a14:foregroundMark x1="42382" y1="24088" x2="42382" y2="24088"/>
                        <a14:foregroundMark x1="64176" y1="92559" x2="64176" y2="92559"/>
                        <a14:foregroundMark x1="31353" y1="94618" x2="31353" y2="94618"/>
                        <a14:foregroundMark x1="66500" y1="95382" x2="66500" y2="95382"/>
                      </a14:backgroundRemoval>
                    </a14:imgEffect>
                  </a14:imgLayer>
                </a14:imgProps>
              </a:ext>
              <a:ext uri="{28A0092B-C50C-407E-A947-70E740481C1C}">
                <a14:useLocalDpi xmlns:a14="http://schemas.microsoft.com/office/drawing/2010/main"/>
              </a:ext>
            </a:extLst>
          </a:blip>
          <a:stretch>
            <a:fillRect/>
          </a:stretch>
        </p:blipFill>
        <p:spPr>
          <a:xfrm rot="1274235">
            <a:off x="3659682" y="2849363"/>
            <a:ext cx="936144" cy="936144"/>
          </a:xfrm>
          <a:prstGeom prst="rect">
            <a:avLst/>
          </a:prstGeom>
        </p:spPr>
      </p:pic>
    </p:spTree>
    <p:extLst>
      <p:ext uri="{BB962C8B-B14F-4D97-AF65-F5344CB8AC3E}">
        <p14:creationId xmlns:p14="http://schemas.microsoft.com/office/powerpoint/2010/main" val="149795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dissolv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par>
                                <p:cTn id="16" presetID="9"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64B39C-B844-6FC5-89B2-D7F59B36D9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13" name="TextBox 12"/>
          <p:cNvSpPr txBox="1"/>
          <p:nvPr/>
        </p:nvSpPr>
        <p:spPr>
          <a:xfrm>
            <a:off x="3686550" y="4670263"/>
            <a:ext cx="396565" cy="237757"/>
          </a:xfrm>
          <a:prstGeom prst="rect">
            <a:avLst/>
          </a:prstGeom>
          <a:noFill/>
        </p:spPr>
        <p:txBody>
          <a:bodyPr wrap="square" rtlCol="0">
            <a:spAutoFit/>
          </a:bodyPr>
          <a:lstStyle/>
          <a:p>
            <a:pPr defTabSz="295472"/>
            <a:r>
              <a:rPr lang="en-US" sz="945" dirty="0">
                <a:solidFill>
                  <a:prstClr val="white"/>
                </a:solidFill>
                <a:latin typeface="Calibri" panose="020F0502020204030204" pitchFamily="34" charset="0"/>
                <a:ea typeface="Century Gothic" charset="0"/>
                <a:cs typeface="Calibri" panose="020F0502020204030204" pitchFamily="34" charset="0"/>
              </a:rPr>
              <a:t>0</a:t>
            </a:r>
          </a:p>
        </p:txBody>
      </p:sp>
      <p:sp>
        <p:nvSpPr>
          <p:cNvPr id="31" name="TextBox 30">
            <a:extLst>
              <a:ext uri="{FF2B5EF4-FFF2-40B4-BE49-F238E27FC236}">
                <a16:creationId xmlns:a16="http://schemas.microsoft.com/office/drawing/2014/main" id="{DF99F091-AD2E-0A48-9EF8-9B881A68F3C0}"/>
              </a:ext>
            </a:extLst>
          </p:cNvPr>
          <p:cNvSpPr txBox="1"/>
          <p:nvPr/>
        </p:nvSpPr>
        <p:spPr>
          <a:xfrm>
            <a:off x="6512557" y="2553807"/>
            <a:ext cx="2978284" cy="13370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4005" tIns="24005" rIns="24005" bIns="24005" numCol="1" spcCol="38100" rtlCol="0" anchor="t">
            <a:spAutoFit/>
          </a:bodyPr>
          <a:lstStyle/>
          <a:p>
            <a:pPr algn="ctr" defTabSz="440867" hangingPunct="0">
              <a:spcAft>
                <a:spcPts val="316"/>
              </a:spcAft>
            </a:pPr>
            <a:r>
              <a:rPr lang="en-US" sz="2031" b="1" dirty="0" err="1">
                <a:solidFill>
                  <a:prstClr val="white"/>
                </a:solidFill>
                <a:latin typeface="Calibri"/>
                <a:ea typeface="Calibri"/>
                <a:cs typeface="Calibri"/>
                <a:sym typeface="Calibri"/>
              </a:rPr>
              <a:t>Prioritisation</a:t>
            </a:r>
            <a:r>
              <a:rPr lang="en-US" sz="2031" dirty="0">
                <a:solidFill>
                  <a:prstClr val="white"/>
                </a:solidFill>
                <a:latin typeface="Calibri"/>
                <a:ea typeface="Calibri"/>
                <a:cs typeface="Calibri"/>
                <a:sym typeface="Calibri"/>
              </a:rPr>
              <a:t> is a list of everything you can do. In some order of importance. The 1st step.</a:t>
            </a:r>
            <a:endParaRPr lang="en-US" sz="2031" b="1" dirty="0">
              <a:solidFill>
                <a:prstClr val="white"/>
              </a:solidFill>
              <a:latin typeface="Calibri"/>
              <a:ea typeface="Calibri"/>
              <a:cs typeface="Calibri"/>
              <a:sym typeface="Calibri"/>
            </a:endParaRPr>
          </a:p>
        </p:txBody>
      </p:sp>
      <p:sp>
        <p:nvSpPr>
          <p:cNvPr id="6" name="Title 5">
            <a:extLst>
              <a:ext uri="{FF2B5EF4-FFF2-40B4-BE49-F238E27FC236}">
                <a16:creationId xmlns:a16="http://schemas.microsoft.com/office/drawing/2014/main" id="{579895F1-7821-BC16-F96A-FBCD8377C6E4}"/>
              </a:ext>
            </a:extLst>
          </p:cNvPr>
          <p:cNvSpPr>
            <a:spLocks noGrp="1"/>
          </p:cNvSpPr>
          <p:nvPr>
            <p:ph type="title"/>
          </p:nvPr>
        </p:nvSpPr>
        <p:spPr>
          <a:xfrm>
            <a:off x="441052" y="417428"/>
            <a:ext cx="8450700" cy="646460"/>
          </a:xfrm>
        </p:spPr>
        <p:txBody>
          <a:bodyPr>
            <a:normAutofit/>
          </a:bodyPr>
          <a:lstStyle/>
          <a:p>
            <a:r>
              <a:rPr lang="en-US" sz="3500" dirty="0">
                <a:solidFill>
                  <a:schemeClr val="bg1"/>
                </a:solidFill>
                <a:latin typeface="Calibri" panose="020F0502020204030204" pitchFamily="34" charset="0"/>
              </a:rPr>
              <a:t>Creating the space for greatness…</a:t>
            </a:r>
          </a:p>
        </p:txBody>
      </p:sp>
      <p:sp>
        <p:nvSpPr>
          <p:cNvPr id="8" name="TextBox 7">
            <a:extLst>
              <a:ext uri="{FF2B5EF4-FFF2-40B4-BE49-F238E27FC236}">
                <a16:creationId xmlns:a16="http://schemas.microsoft.com/office/drawing/2014/main" id="{3297D797-F7EF-6BE4-3336-CC7853E8A470}"/>
              </a:ext>
            </a:extLst>
          </p:cNvPr>
          <p:cNvSpPr txBox="1"/>
          <p:nvPr/>
        </p:nvSpPr>
        <p:spPr>
          <a:xfrm>
            <a:off x="6440062" y="4325687"/>
            <a:ext cx="2976021" cy="1693412"/>
          </a:xfrm>
          <a:prstGeom prst="rect">
            <a:avLst/>
          </a:prstGeom>
          <a:noFill/>
        </p:spPr>
        <p:txBody>
          <a:bodyPr wrap="square">
            <a:spAutoFit/>
          </a:bodyPr>
          <a:lstStyle/>
          <a:p>
            <a:pPr algn="ctr" defTabSz="440867" hangingPunct="0">
              <a:spcAft>
                <a:spcPts val="316"/>
              </a:spcAft>
            </a:pPr>
            <a:r>
              <a:rPr lang="en-US" sz="2031" b="1" dirty="0">
                <a:solidFill>
                  <a:schemeClr val="bg1"/>
                </a:solidFill>
                <a:highlight>
                  <a:srgbClr val="FF9300"/>
                </a:highlight>
                <a:latin typeface="Calibri"/>
                <a:ea typeface="Calibri"/>
                <a:cs typeface="Calibri"/>
                <a:sym typeface="Calibri"/>
              </a:rPr>
              <a:t>Focus</a:t>
            </a:r>
            <a:r>
              <a:rPr lang="en-US" sz="2031" dirty="0">
                <a:solidFill>
                  <a:schemeClr val="bg1"/>
                </a:solidFill>
                <a:highlight>
                  <a:srgbClr val="FF9300"/>
                </a:highlight>
                <a:latin typeface="Calibri"/>
                <a:ea typeface="Calibri"/>
                <a:cs typeface="Calibri"/>
                <a:sym typeface="Calibri"/>
              </a:rPr>
              <a:t> is deciding what to stop to create the space and conviction to succeed and achieve. The hard  step we avoid.</a:t>
            </a:r>
          </a:p>
        </p:txBody>
      </p:sp>
      <p:sp>
        <p:nvSpPr>
          <p:cNvPr id="3" name="TextBox 2">
            <a:extLst>
              <a:ext uri="{FF2B5EF4-FFF2-40B4-BE49-F238E27FC236}">
                <a16:creationId xmlns:a16="http://schemas.microsoft.com/office/drawing/2014/main" id="{F9FF481D-631D-E935-DFC6-1379CA6D17DE}"/>
              </a:ext>
            </a:extLst>
          </p:cNvPr>
          <p:cNvSpPr txBox="1"/>
          <p:nvPr/>
        </p:nvSpPr>
        <p:spPr>
          <a:xfrm>
            <a:off x="403779" y="1237373"/>
            <a:ext cx="8802342" cy="1029897"/>
          </a:xfrm>
          <a:prstGeom prst="rect">
            <a:avLst/>
          </a:prstGeom>
          <a:noFill/>
        </p:spPr>
        <p:txBody>
          <a:bodyPr wrap="square" rtlCol="0">
            <a:spAutoFit/>
          </a:bodyPr>
          <a:lstStyle/>
          <a:p>
            <a:pPr defTabSz="295472"/>
            <a:r>
              <a:rPr lang="en-US" sz="2031" dirty="0">
                <a:solidFill>
                  <a:schemeClr val="bg1"/>
                </a:solidFill>
                <a:latin typeface="Calibri" panose="020F0502020204030204" pitchFamily="34" charset="0"/>
              </a:rPr>
              <a:t>“People think focus means saying yes to the thing you’ve got to focus on...it means saying no to the hundred other good ideas that there are. You must pick carefully.”  Steve Jobs</a:t>
            </a:r>
          </a:p>
        </p:txBody>
      </p:sp>
    </p:spTree>
    <p:extLst>
      <p:ext uri="{BB962C8B-B14F-4D97-AF65-F5344CB8AC3E}">
        <p14:creationId xmlns:p14="http://schemas.microsoft.com/office/powerpoint/2010/main" val="3502900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D58983-D84C-94A9-8126-B74D550300A9}"/>
              </a:ext>
            </a:extLst>
          </p:cNvPr>
          <p:cNvSpPr/>
          <p:nvPr/>
        </p:nvSpPr>
        <p:spPr>
          <a:xfrm>
            <a:off x="0" y="0"/>
            <a:ext cx="9906000" cy="1657350"/>
          </a:xfrm>
          <a:prstGeom prst="rect">
            <a:avLst/>
          </a:prstGeom>
          <a:solidFill>
            <a:srgbClr val="00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9" name="TextBox 8">
            <a:extLst>
              <a:ext uri="{FF2B5EF4-FFF2-40B4-BE49-F238E27FC236}">
                <a16:creationId xmlns:a16="http://schemas.microsoft.com/office/drawing/2014/main" id="{9D50BAD6-D4C2-E2DA-09EF-1BE4393718E6}"/>
              </a:ext>
            </a:extLst>
          </p:cNvPr>
          <p:cNvSpPr txBox="1"/>
          <p:nvPr/>
        </p:nvSpPr>
        <p:spPr>
          <a:xfrm>
            <a:off x="1681652" y="1750140"/>
            <a:ext cx="9376476" cy="400110"/>
          </a:xfrm>
          <a:prstGeom prst="rect">
            <a:avLst/>
          </a:prstGeom>
          <a:noFill/>
        </p:spPr>
        <p:txBody>
          <a:bodyPr wrap="square" rtlCol="0">
            <a:spAutoFit/>
          </a:bodyPr>
          <a:lstStyle/>
          <a:p>
            <a:r>
              <a:rPr lang="en-US" sz="2000" dirty="0">
                <a:latin typeface="Calibri" panose="020F0502020204030204" pitchFamily="34" charset="0"/>
              </a:rPr>
              <a:t>Law of diminishing returns</a:t>
            </a:r>
          </a:p>
        </p:txBody>
      </p:sp>
      <p:cxnSp>
        <p:nvCxnSpPr>
          <p:cNvPr id="11" name="Straight Arrow Connector 10">
            <a:extLst>
              <a:ext uri="{FF2B5EF4-FFF2-40B4-BE49-F238E27FC236}">
                <a16:creationId xmlns:a16="http://schemas.microsoft.com/office/drawing/2014/main" id="{9801D42C-631F-A176-D4E8-A3FA03506A63}"/>
              </a:ext>
            </a:extLst>
          </p:cNvPr>
          <p:cNvCxnSpPr>
            <a:cxnSpLocks/>
          </p:cNvCxnSpPr>
          <p:nvPr/>
        </p:nvCxnSpPr>
        <p:spPr>
          <a:xfrm flipV="1">
            <a:off x="1084881" y="1894292"/>
            <a:ext cx="0" cy="4463512"/>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E17DC5D-B8B8-BAC4-477C-959E373B3038}"/>
              </a:ext>
            </a:extLst>
          </p:cNvPr>
          <p:cNvCxnSpPr>
            <a:cxnSpLocks/>
          </p:cNvCxnSpPr>
          <p:nvPr/>
        </p:nvCxnSpPr>
        <p:spPr>
          <a:xfrm>
            <a:off x="1051301" y="6339723"/>
            <a:ext cx="6899330"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B383797-A2FE-0FB7-F3B9-A1F78ED88365}"/>
              </a:ext>
            </a:extLst>
          </p:cNvPr>
          <p:cNvSpPr txBox="1"/>
          <p:nvPr/>
        </p:nvSpPr>
        <p:spPr>
          <a:xfrm rot="16200000">
            <a:off x="57485" y="4111206"/>
            <a:ext cx="1301959" cy="553998"/>
          </a:xfrm>
          <a:prstGeom prst="rect">
            <a:avLst/>
          </a:prstGeom>
          <a:noFill/>
        </p:spPr>
        <p:txBody>
          <a:bodyPr wrap="none" rtlCol="0">
            <a:spAutoFit/>
          </a:bodyPr>
          <a:lstStyle/>
          <a:p>
            <a:r>
              <a:rPr lang="en-US" sz="3000" dirty="0">
                <a:latin typeface="Calibri" panose="020F0502020204030204" pitchFamily="34" charset="0"/>
              </a:rPr>
              <a:t>Output</a:t>
            </a:r>
          </a:p>
        </p:txBody>
      </p:sp>
      <p:sp>
        <p:nvSpPr>
          <p:cNvPr id="16" name="TextBox 15">
            <a:extLst>
              <a:ext uri="{FF2B5EF4-FFF2-40B4-BE49-F238E27FC236}">
                <a16:creationId xmlns:a16="http://schemas.microsoft.com/office/drawing/2014/main" id="{C9A0232C-CCE2-AE8C-0434-F0AC43418411}"/>
              </a:ext>
            </a:extLst>
          </p:cNvPr>
          <p:cNvSpPr txBox="1"/>
          <p:nvPr/>
        </p:nvSpPr>
        <p:spPr>
          <a:xfrm>
            <a:off x="4177990" y="6355877"/>
            <a:ext cx="1051891" cy="553998"/>
          </a:xfrm>
          <a:prstGeom prst="rect">
            <a:avLst/>
          </a:prstGeom>
          <a:noFill/>
        </p:spPr>
        <p:txBody>
          <a:bodyPr wrap="none" rtlCol="0">
            <a:spAutoFit/>
          </a:bodyPr>
          <a:lstStyle/>
          <a:p>
            <a:r>
              <a:rPr lang="en-US" sz="3000" dirty="0">
                <a:latin typeface="Calibri" panose="020F0502020204030204" pitchFamily="34" charset="0"/>
              </a:rPr>
              <a:t>Input</a:t>
            </a:r>
          </a:p>
        </p:txBody>
      </p:sp>
      <p:cxnSp>
        <p:nvCxnSpPr>
          <p:cNvPr id="21" name="Straight Connector 20">
            <a:extLst>
              <a:ext uri="{FF2B5EF4-FFF2-40B4-BE49-F238E27FC236}">
                <a16:creationId xmlns:a16="http://schemas.microsoft.com/office/drawing/2014/main" id="{434EC084-23C5-13BC-E821-177CD82B27DE}"/>
              </a:ext>
            </a:extLst>
          </p:cNvPr>
          <p:cNvCxnSpPr>
            <a:cxnSpLocks/>
          </p:cNvCxnSpPr>
          <p:nvPr/>
        </p:nvCxnSpPr>
        <p:spPr>
          <a:xfrm>
            <a:off x="3316637" y="3537112"/>
            <a:ext cx="0" cy="2758701"/>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3073AFC-9929-4C98-B944-4A12872E0587}"/>
              </a:ext>
            </a:extLst>
          </p:cNvPr>
          <p:cNvCxnSpPr>
            <a:cxnSpLocks/>
          </p:cNvCxnSpPr>
          <p:nvPr/>
        </p:nvCxnSpPr>
        <p:spPr>
          <a:xfrm>
            <a:off x="5406325" y="2979173"/>
            <a:ext cx="0" cy="3329554"/>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BDA79AC4-80A6-6557-C538-E2B99C026BF8}"/>
              </a:ext>
            </a:extLst>
          </p:cNvPr>
          <p:cNvSpPr txBox="1"/>
          <p:nvPr/>
        </p:nvSpPr>
        <p:spPr>
          <a:xfrm>
            <a:off x="1339217" y="3672087"/>
            <a:ext cx="1125116" cy="584775"/>
          </a:xfrm>
          <a:prstGeom prst="rect">
            <a:avLst/>
          </a:prstGeom>
          <a:noFill/>
        </p:spPr>
        <p:txBody>
          <a:bodyPr wrap="none" rtlCol="0">
            <a:spAutoFit/>
          </a:bodyPr>
          <a:lstStyle/>
          <a:p>
            <a:r>
              <a:rPr lang="en-US" sz="1600" dirty="0">
                <a:solidFill>
                  <a:srgbClr val="008F00"/>
                </a:solidFill>
                <a:latin typeface="Calibri" panose="020F0502020204030204" pitchFamily="34" charset="0"/>
              </a:rPr>
              <a:t>Productive </a:t>
            </a:r>
          </a:p>
          <a:p>
            <a:r>
              <a:rPr lang="en-US" sz="1600" dirty="0">
                <a:solidFill>
                  <a:srgbClr val="008F00"/>
                </a:solidFill>
                <a:latin typeface="Calibri" panose="020F0502020204030204" pitchFamily="34" charset="0"/>
              </a:rPr>
              <a:t>Phase</a:t>
            </a:r>
          </a:p>
        </p:txBody>
      </p:sp>
      <p:sp>
        <p:nvSpPr>
          <p:cNvPr id="26" name="TextBox 25">
            <a:extLst>
              <a:ext uri="{FF2B5EF4-FFF2-40B4-BE49-F238E27FC236}">
                <a16:creationId xmlns:a16="http://schemas.microsoft.com/office/drawing/2014/main" id="{3367DB29-D3AB-DB88-DA73-2296AB8F8C2D}"/>
              </a:ext>
            </a:extLst>
          </p:cNvPr>
          <p:cNvSpPr txBox="1"/>
          <p:nvPr/>
        </p:nvSpPr>
        <p:spPr>
          <a:xfrm>
            <a:off x="3847360" y="3654006"/>
            <a:ext cx="1205779" cy="584775"/>
          </a:xfrm>
          <a:prstGeom prst="rect">
            <a:avLst/>
          </a:prstGeom>
          <a:noFill/>
        </p:spPr>
        <p:txBody>
          <a:bodyPr wrap="none" rtlCol="0">
            <a:spAutoFit/>
          </a:bodyPr>
          <a:lstStyle/>
          <a:p>
            <a:r>
              <a:rPr lang="en-US" sz="1600" dirty="0">
                <a:solidFill>
                  <a:srgbClr val="E97131"/>
                </a:solidFill>
                <a:latin typeface="Calibri" panose="020F0502020204030204" pitchFamily="34" charset="0"/>
              </a:rPr>
              <a:t>Diminishing </a:t>
            </a:r>
          </a:p>
          <a:p>
            <a:r>
              <a:rPr lang="en-US" sz="1600" dirty="0">
                <a:solidFill>
                  <a:srgbClr val="E97131"/>
                </a:solidFill>
                <a:latin typeface="Calibri" panose="020F0502020204030204" pitchFamily="34" charset="0"/>
              </a:rPr>
              <a:t>Returns</a:t>
            </a:r>
          </a:p>
        </p:txBody>
      </p:sp>
      <p:sp>
        <p:nvSpPr>
          <p:cNvPr id="27" name="TextBox 26">
            <a:extLst>
              <a:ext uri="{FF2B5EF4-FFF2-40B4-BE49-F238E27FC236}">
                <a16:creationId xmlns:a16="http://schemas.microsoft.com/office/drawing/2014/main" id="{FB991920-91BE-95CA-89A5-184B3EDA2AF4}"/>
              </a:ext>
            </a:extLst>
          </p:cNvPr>
          <p:cNvSpPr txBox="1"/>
          <p:nvPr/>
        </p:nvSpPr>
        <p:spPr>
          <a:xfrm>
            <a:off x="5828560" y="3682420"/>
            <a:ext cx="996940" cy="584775"/>
          </a:xfrm>
          <a:prstGeom prst="rect">
            <a:avLst/>
          </a:prstGeom>
          <a:noFill/>
        </p:spPr>
        <p:txBody>
          <a:bodyPr wrap="none" rtlCol="0">
            <a:spAutoFit/>
          </a:bodyPr>
          <a:lstStyle/>
          <a:p>
            <a:r>
              <a:rPr lang="en-US" sz="1600" dirty="0">
                <a:solidFill>
                  <a:srgbClr val="C00000"/>
                </a:solidFill>
                <a:latin typeface="Calibri" panose="020F0502020204030204" pitchFamily="34" charset="0"/>
              </a:rPr>
              <a:t>Negative </a:t>
            </a:r>
          </a:p>
          <a:p>
            <a:r>
              <a:rPr lang="en-US" sz="1600" dirty="0">
                <a:solidFill>
                  <a:srgbClr val="C00000"/>
                </a:solidFill>
                <a:latin typeface="Calibri" panose="020F0502020204030204" pitchFamily="34" charset="0"/>
              </a:rPr>
              <a:t>Returns</a:t>
            </a:r>
          </a:p>
        </p:txBody>
      </p:sp>
      <p:grpSp>
        <p:nvGrpSpPr>
          <p:cNvPr id="32" name="Group 31">
            <a:extLst>
              <a:ext uri="{FF2B5EF4-FFF2-40B4-BE49-F238E27FC236}">
                <a16:creationId xmlns:a16="http://schemas.microsoft.com/office/drawing/2014/main" id="{29BB4C7C-5719-EC82-C6A2-761C4C9A9E9F}"/>
              </a:ext>
            </a:extLst>
          </p:cNvPr>
          <p:cNvGrpSpPr/>
          <p:nvPr/>
        </p:nvGrpSpPr>
        <p:grpSpPr>
          <a:xfrm>
            <a:off x="1169487" y="3311807"/>
            <a:ext cx="2131920" cy="2909880"/>
            <a:chOff x="1169487" y="3075834"/>
            <a:chExt cx="2131920" cy="2909880"/>
          </a:xfrm>
        </p:grpSpPr>
        <mc:AlternateContent xmlns:mc="http://schemas.openxmlformats.org/markup-compatibility/2006" xmlns:p14="http://schemas.microsoft.com/office/powerpoint/2010/main">
          <mc:Choice Requires="p14">
            <p:contentPart p14:bwMode="auto" r:id="rId3">
              <p14:nvContentPartPr>
                <p14:cNvPr id="29" name="Ink 28">
                  <a:extLst>
                    <a:ext uri="{FF2B5EF4-FFF2-40B4-BE49-F238E27FC236}">
                      <a16:creationId xmlns:a16="http://schemas.microsoft.com/office/drawing/2014/main" id="{FF8C53E4-CDD7-4B47-60DD-33A7039E8E91}"/>
                    </a:ext>
                  </a:extLst>
                </p14:cNvPr>
                <p14:cNvContentPartPr/>
                <p14:nvPr/>
              </p14:nvContentPartPr>
              <p14:xfrm>
                <a:off x="1169487" y="3164034"/>
                <a:ext cx="2113920" cy="2821680"/>
              </p14:xfrm>
            </p:contentPart>
          </mc:Choice>
          <mc:Fallback xmlns="">
            <p:pic>
              <p:nvPicPr>
                <p:cNvPr id="29" name="Ink 28">
                  <a:extLst>
                    <a:ext uri="{FF2B5EF4-FFF2-40B4-BE49-F238E27FC236}">
                      <a16:creationId xmlns:a16="http://schemas.microsoft.com/office/drawing/2014/main" id="{FF8C53E4-CDD7-4B47-60DD-33A7039E8E91}"/>
                    </a:ext>
                  </a:extLst>
                </p:cNvPr>
                <p:cNvPicPr/>
                <p:nvPr/>
              </p:nvPicPr>
              <p:blipFill>
                <a:blip r:embed="rId4"/>
                <a:stretch>
                  <a:fillRect/>
                </a:stretch>
              </p:blipFill>
              <p:spPr>
                <a:xfrm>
                  <a:off x="1133487" y="3128394"/>
                  <a:ext cx="2185560" cy="2893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FD5E21D8-BA30-C8FF-89B8-682860C0940E}"/>
                    </a:ext>
                  </a:extLst>
                </p14:cNvPr>
                <p14:cNvContentPartPr/>
                <p14:nvPr/>
              </p14:nvContentPartPr>
              <p14:xfrm>
                <a:off x="3048687" y="3075834"/>
                <a:ext cx="252720" cy="347400"/>
              </p14:xfrm>
            </p:contentPart>
          </mc:Choice>
          <mc:Fallback xmlns="">
            <p:pic>
              <p:nvPicPr>
                <p:cNvPr id="30" name="Ink 29">
                  <a:extLst>
                    <a:ext uri="{FF2B5EF4-FFF2-40B4-BE49-F238E27FC236}">
                      <a16:creationId xmlns:a16="http://schemas.microsoft.com/office/drawing/2014/main" id="{FD5E21D8-BA30-C8FF-89B8-682860C0940E}"/>
                    </a:ext>
                  </a:extLst>
                </p:cNvPr>
                <p:cNvPicPr/>
                <p:nvPr/>
              </p:nvPicPr>
              <p:blipFill>
                <a:blip r:embed="rId6"/>
                <a:stretch>
                  <a:fillRect/>
                </a:stretch>
              </p:blipFill>
              <p:spPr>
                <a:xfrm>
                  <a:off x="3013047" y="3039834"/>
                  <a:ext cx="324360" cy="419040"/>
                </a:xfrm>
                <a:prstGeom prst="rect">
                  <a:avLst/>
                </a:prstGeom>
              </p:spPr>
            </p:pic>
          </mc:Fallback>
        </mc:AlternateContent>
      </p:grpSp>
      <p:grpSp>
        <p:nvGrpSpPr>
          <p:cNvPr id="36" name="Group 35">
            <a:extLst>
              <a:ext uri="{FF2B5EF4-FFF2-40B4-BE49-F238E27FC236}">
                <a16:creationId xmlns:a16="http://schemas.microsoft.com/office/drawing/2014/main" id="{1B5501E3-BF67-DFAD-1972-E74A483CA025}"/>
              </a:ext>
            </a:extLst>
          </p:cNvPr>
          <p:cNvGrpSpPr/>
          <p:nvPr/>
        </p:nvGrpSpPr>
        <p:grpSpPr>
          <a:xfrm>
            <a:off x="3403323" y="2600484"/>
            <a:ext cx="2084760" cy="711720"/>
            <a:chOff x="3372327" y="2333514"/>
            <a:chExt cx="2084760" cy="711720"/>
          </a:xfrm>
        </p:grpSpPr>
        <mc:AlternateContent xmlns:mc="http://schemas.openxmlformats.org/markup-compatibility/2006" xmlns:p14="http://schemas.microsoft.com/office/powerpoint/2010/main">
          <mc:Choice Requires="p14">
            <p:contentPart p14:bwMode="auto" r:id="rId7">
              <p14:nvContentPartPr>
                <p14:cNvPr id="33" name="Ink 32">
                  <a:extLst>
                    <a:ext uri="{FF2B5EF4-FFF2-40B4-BE49-F238E27FC236}">
                      <a16:creationId xmlns:a16="http://schemas.microsoft.com/office/drawing/2014/main" id="{FF7EEA3E-43E7-B256-D8F8-1E0500E4B63B}"/>
                    </a:ext>
                  </a:extLst>
                </p14:cNvPr>
                <p14:cNvContentPartPr/>
                <p14:nvPr/>
              </p14:nvContentPartPr>
              <p14:xfrm>
                <a:off x="3372327" y="2494074"/>
                <a:ext cx="1985400" cy="551160"/>
              </p14:xfrm>
            </p:contentPart>
          </mc:Choice>
          <mc:Fallback xmlns="">
            <p:pic>
              <p:nvPicPr>
                <p:cNvPr id="33" name="Ink 32">
                  <a:extLst>
                    <a:ext uri="{FF2B5EF4-FFF2-40B4-BE49-F238E27FC236}">
                      <a16:creationId xmlns:a16="http://schemas.microsoft.com/office/drawing/2014/main" id="{FF7EEA3E-43E7-B256-D8F8-1E0500E4B63B}"/>
                    </a:ext>
                  </a:extLst>
                </p:cNvPr>
                <p:cNvPicPr/>
                <p:nvPr/>
              </p:nvPicPr>
              <p:blipFill>
                <a:blip r:embed="rId8"/>
                <a:stretch>
                  <a:fillRect/>
                </a:stretch>
              </p:blipFill>
              <p:spPr>
                <a:xfrm>
                  <a:off x="3336687" y="2458434"/>
                  <a:ext cx="2057040" cy="6228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4" name="Ink 33">
                  <a:extLst>
                    <a:ext uri="{FF2B5EF4-FFF2-40B4-BE49-F238E27FC236}">
                      <a16:creationId xmlns:a16="http://schemas.microsoft.com/office/drawing/2014/main" id="{B820DAA8-4156-5195-5251-7B79893BCACC}"/>
                    </a:ext>
                  </a:extLst>
                </p14:cNvPr>
                <p14:cNvContentPartPr/>
                <p14:nvPr/>
              </p14:nvContentPartPr>
              <p14:xfrm>
                <a:off x="5187447" y="2333514"/>
                <a:ext cx="269640" cy="406080"/>
              </p14:xfrm>
            </p:contentPart>
          </mc:Choice>
          <mc:Fallback xmlns="">
            <p:pic>
              <p:nvPicPr>
                <p:cNvPr id="34" name="Ink 33">
                  <a:extLst>
                    <a:ext uri="{FF2B5EF4-FFF2-40B4-BE49-F238E27FC236}">
                      <a16:creationId xmlns:a16="http://schemas.microsoft.com/office/drawing/2014/main" id="{B820DAA8-4156-5195-5251-7B79893BCACC}"/>
                    </a:ext>
                  </a:extLst>
                </p:cNvPr>
                <p:cNvPicPr/>
                <p:nvPr/>
              </p:nvPicPr>
              <p:blipFill>
                <a:blip r:embed="rId10"/>
                <a:stretch>
                  <a:fillRect/>
                </a:stretch>
              </p:blipFill>
              <p:spPr>
                <a:xfrm>
                  <a:off x="5151447" y="2297874"/>
                  <a:ext cx="341280" cy="477720"/>
                </a:xfrm>
                <a:prstGeom prst="rect">
                  <a:avLst/>
                </a:prstGeom>
              </p:spPr>
            </p:pic>
          </mc:Fallback>
        </mc:AlternateContent>
      </p:grpSp>
      <p:grpSp>
        <p:nvGrpSpPr>
          <p:cNvPr id="40" name="Group 39">
            <a:extLst>
              <a:ext uri="{FF2B5EF4-FFF2-40B4-BE49-F238E27FC236}">
                <a16:creationId xmlns:a16="http://schemas.microsoft.com/office/drawing/2014/main" id="{CC303048-9CF7-3D1E-1D7D-137C18E7EB11}"/>
              </a:ext>
            </a:extLst>
          </p:cNvPr>
          <p:cNvGrpSpPr/>
          <p:nvPr/>
        </p:nvGrpSpPr>
        <p:grpSpPr>
          <a:xfrm>
            <a:off x="5413887" y="2771106"/>
            <a:ext cx="2877706" cy="2189610"/>
            <a:chOff x="5413887" y="2519634"/>
            <a:chExt cx="2040426" cy="2189610"/>
          </a:xfrm>
        </p:grpSpPr>
        <mc:AlternateContent xmlns:mc="http://schemas.openxmlformats.org/markup-compatibility/2006" xmlns:p14="http://schemas.microsoft.com/office/powerpoint/2010/main">
          <mc:Choice Requires="p14">
            <p:contentPart p14:bwMode="auto" r:id="rId11">
              <p14:nvContentPartPr>
                <p14:cNvPr id="37" name="Ink 36">
                  <a:extLst>
                    <a:ext uri="{FF2B5EF4-FFF2-40B4-BE49-F238E27FC236}">
                      <a16:creationId xmlns:a16="http://schemas.microsoft.com/office/drawing/2014/main" id="{1C03CC81-B860-6074-3BB7-449F0F7CE6C5}"/>
                    </a:ext>
                  </a:extLst>
                </p14:cNvPr>
                <p14:cNvContentPartPr/>
                <p14:nvPr/>
              </p14:nvContentPartPr>
              <p14:xfrm>
                <a:off x="5413887" y="2519634"/>
                <a:ext cx="2008080" cy="2143800"/>
              </p14:xfrm>
            </p:contentPart>
          </mc:Choice>
          <mc:Fallback xmlns="">
            <p:pic>
              <p:nvPicPr>
                <p:cNvPr id="37" name="Ink 36">
                  <a:extLst>
                    <a:ext uri="{FF2B5EF4-FFF2-40B4-BE49-F238E27FC236}">
                      <a16:creationId xmlns:a16="http://schemas.microsoft.com/office/drawing/2014/main" id="{1C03CC81-B860-6074-3BB7-449F0F7CE6C5}"/>
                    </a:ext>
                  </a:extLst>
                </p:cNvPr>
                <p:cNvPicPr/>
                <p:nvPr/>
              </p:nvPicPr>
              <p:blipFill>
                <a:blip r:embed="rId12"/>
                <a:stretch>
                  <a:fillRect/>
                </a:stretch>
              </p:blipFill>
              <p:spPr>
                <a:xfrm>
                  <a:off x="5388617" y="2483994"/>
                  <a:ext cx="2058875" cy="2215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8" name="Ink 37">
                  <a:extLst>
                    <a:ext uri="{FF2B5EF4-FFF2-40B4-BE49-F238E27FC236}">
                      <a16:creationId xmlns:a16="http://schemas.microsoft.com/office/drawing/2014/main" id="{365F99F5-B050-A2C5-9446-4122427FD68F}"/>
                    </a:ext>
                  </a:extLst>
                </p14:cNvPr>
                <p14:cNvContentPartPr/>
                <p14:nvPr/>
              </p14:nvContentPartPr>
              <p14:xfrm>
                <a:off x="7114833" y="4259604"/>
                <a:ext cx="339480" cy="449640"/>
              </p14:xfrm>
            </p:contentPart>
          </mc:Choice>
          <mc:Fallback xmlns="">
            <p:pic>
              <p:nvPicPr>
                <p:cNvPr id="38" name="Ink 37">
                  <a:extLst>
                    <a:ext uri="{FF2B5EF4-FFF2-40B4-BE49-F238E27FC236}">
                      <a16:creationId xmlns:a16="http://schemas.microsoft.com/office/drawing/2014/main" id="{365F99F5-B050-A2C5-9446-4122427FD68F}"/>
                    </a:ext>
                  </a:extLst>
                </p:cNvPr>
                <p:cNvPicPr/>
                <p:nvPr/>
              </p:nvPicPr>
              <p:blipFill>
                <a:blip r:embed="rId14"/>
                <a:stretch>
                  <a:fillRect/>
                </a:stretch>
              </p:blipFill>
              <p:spPr>
                <a:xfrm>
                  <a:off x="7089563" y="4223604"/>
                  <a:ext cx="390274" cy="521280"/>
                </a:xfrm>
                <a:prstGeom prst="rect">
                  <a:avLst/>
                </a:prstGeom>
              </p:spPr>
            </p:pic>
          </mc:Fallback>
        </mc:AlternateContent>
      </p:grpSp>
      <p:cxnSp>
        <p:nvCxnSpPr>
          <p:cNvPr id="42" name="Straight Connector 41">
            <a:extLst>
              <a:ext uri="{FF2B5EF4-FFF2-40B4-BE49-F238E27FC236}">
                <a16:creationId xmlns:a16="http://schemas.microsoft.com/office/drawing/2014/main" id="{4829D33F-3362-CC1B-E1E7-7BCE1EFDA3BE}"/>
              </a:ext>
            </a:extLst>
          </p:cNvPr>
          <p:cNvCxnSpPr/>
          <p:nvPr/>
        </p:nvCxnSpPr>
        <p:spPr>
          <a:xfrm>
            <a:off x="3285641" y="3335634"/>
            <a:ext cx="945396"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3CE6056-771E-F575-FD33-B98FC3C2719D}"/>
              </a:ext>
            </a:extLst>
          </p:cNvPr>
          <p:cNvCxnSpPr>
            <a:cxnSpLocks/>
          </p:cNvCxnSpPr>
          <p:nvPr/>
        </p:nvCxnSpPr>
        <p:spPr>
          <a:xfrm>
            <a:off x="4243954" y="2777695"/>
            <a:ext cx="0" cy="555356"/>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DF6E4D0-45CB-382A-E1A5-AABEAD36500C}"/>
              </a:ext>
            </a:extLst>
          </p:cNvPr>
          <p:cNvCxnSpPr/>
          <p:nvPr/>
        </p:nvCxnSpPr>
        <p:spPr>
          <a:xfrm>
            <a:off x="4212957" y="2790610"/>
            <a:ext cx="945396"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E6862E51-36EE-6860-B751-A18A1D2061EE}"/>
              </a:ext>
            </a:extLst>
          </p:cNvPr>
          <p:cNvCxnSpPr>
            <a:cxnSpLocks/>
          </p:cNvCxnSpPr>
          <p:nvPr/>
        </p:nvCxnSpPr>
        <p:spPr>
          <a:xfrm>
            <a:off x="5171269" y="2248172"/>
            <a:ext cx="0" cy="555356"/>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825E8B0C-2741-E081-3524-A4C6CE6C1347}"/>
              </a:ext>
            </a:extLst>
          </p:cNvPr>
          <p:cNvCxnSpPr/>
          <p:nvPr/>
        </p:nvCxnSpPr>
        <p:spPr>
          <a:xfrm>
            <a:off x="5171269" y="2276583"/>
            <a:ext cx="945396"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158BC864-2901-64C7-7CA0-3BC389CF6391}"/>
              </a:ext>
            </a:extLst>
          </p:cNvPr>
          <p:cNvCxnSpPr>
            <a:cxnSpLocks/>
          </p:cNvCxnSpPr>
          <p:nvPr/>
        </p:nvCxnSpPr>
        <p:spPr>
          <a:xfrm>
            <a:off x="6129582" y="1749643"/>
            <a:ext cx="0" cy="555356"/>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A74CAE07-B104-78E5-1DE7-0B32DF50653B}"/>
              </a:ext>
            </a:extLst>
          </p:cNvPr>
          <p:cNvCxnSpPr/>
          <p:nvPr/>
        </p:nvCxnSpPr>
        <p:spPr>
          <a:xfrm>
            <a:off x="6145082" y="1778054"/>
            <a:ext cx="945396" cy="0"/>
          </a:xfrm>
          <a:prstGeom prst="line">
            <a:avLst/>
          </a:prstGeom>
          <a:ln w="76200">
            <a:solidFill>
              <a:srgbClr val="FFC000"/>
            </a:solidFill>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4233BE37-5376-6A5E-A427-93EE25468813}"/>
              </a:ext>
            </a:extLst>
          </p:cNvPr>
          <p:cNvSpPr txBox="1"/>
          <p:nvPr/>
        </p:nvSpPr>
        <p:spPr>
          <a:xfrm>
            <a:off x="317041" y="131762"/>
            <a:ext cx="9474659" cy="1384995"/>
          </a:xfrm>
          <a:prstGeom prst="rect">
            <a:avLst/>
          </a:prstGeom>
          <a:noFill/>
        </p:spPr>
        <p:txBody>
          <a:bodyPr wrap="square" rtlCol="0">
            <a:spAutoFit/>
          </a:bodyPr>
          <a:lstStyle/>
          <a:p>
            <a:r>
              <a:rPr lang="en-US" sz="2800" dirty="0">
                <a:solidFill>
                  <a:schemeClr val="bg1"/>
                </a:solidFill>
                <a:latin typeface="Calibri" panose="020F0502020204030204" pitchFamily="34" charset="0"/>
                <a:cs typeface="Calibri" panose="020F0502020204030204" pitchFamily="34" charset="0"/>
              </a:rPr>
              <a:t>Speed with agility to respond, to pivot, to reframe</a:t>
            </a:r>
            <a:endParaRPr lang="en-US" sz="2800" dirty="0">
              <a:solidFill>
                <a:schemeClr val="bg1"/>
              </a:solidFill>
              <a:latin typeface="Calibri" panose="020F0502020204030204" pitchFamily="34" charset="0"/>
            </a:endParaRPr>
          </a:p>
          <a:p>
            <a:r>
              <a:rPr lang="en-US" sz="2800" dirty="0">
                <a:solidFill>
                  <a:schemeClr val="bg1"/>
                </a:solidFill>
                <a:latin typeface="Calibri" panose="020F0502020204030204" pitchFamily="34" charset="0"/>
              </a:rPr>
              <a:t>Put the </a:t>
            </a:r>
            <a:r>
              <a:rPr lang="en-US" sz="2800" u="sng" dirty="0">
                <a:solidFill>
                  <a:schemeClr val="bg1"/>
                </a:solidFill>
                <a:latin typeface="Calibri" panose="020F0502020204030204" pitchFamily="34" charset="0"/>
              </a:rPr>
              <a:t>PUSH &amp; PACE </a:t>
            </a:r>
            <a:r>
              <a:rPr lang="en-US" sz="2800" dirty="0">
                <a:solidFill>
                  <a:schemeClr val="bg1"/>
                </a:solidFill>
                <a:latin typeface="Calibri" panose="020F0502020204030204" pitchFamily="34" charset="0"/>
              </a:rPr>
              <a:t>into the </a:t>
            </a:r>
            <a:r>
              <a:rPr lang="en-US" sz="2800" u="sng" dirty="0">
                <a:solidFill>
                  <a:schemeClr val="bg1"/>
                </a:solidFill>
                <a:latin typeface="Calibri" panose="020F0502020204030204" pitchFamily="34" charset="0"/>
              </a:rPr>
              <a:t>PIVOT</a:t>
            </a:r>
          </a:p>
          <a:p>
            <a:r>
              <a:rPr lang="en-US" sz="2800" dirty="0">
                <a:solidFill>
                  <a:schemeClr val="bg1"/>
                </a:solidFill>
                <a:latin typeface="Calibri" panose="020F0502020204030204" pitchFamily="34" charset="0"/>
              </a:rPr>
              <a:t>How you anticipate and respond to change.</a:t>
            </a:r>
          </a:p>
        </p:txBody>
      </p:sp>
    </p:spTree>
    <p:extLst>
      <p:ext uri="{BB962C8B-B14F-4D97-AF65-F5344CB8AC3E}">
        <p14:creationId xmlns:p14="http://schemas.microsoft.com/office/powerpoint/2010/main" val="140097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97F9-2D3D-0577-FEBB-70734E6A75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8C74D04-63B3-0820-DA84-5CFE5BC8B1D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70618"/>
            <a:ext cx="9933124" cy="5587382"/>
          </a:xfrm>
          <a:prstGeom prst="rect">
            <a:avLst/>
          </a:prstGeom>
        </p:spPr>
      </p:pic>
      <p:sp>
        <p:nvSpPr>
          <p:cNvPr id="2" name="Rectangle 1">
            <a:extLst>
              <a:ext uri="{FF2B5EF4-FFF2-40B4-BE49-F238E27FC236}">
                <a16:creationId xmlns:a16="http://schemas.microsoft.com/office/drawing/2014/main" id="{656C67DD-36BA-D9FF-A6A3-1D7D38A18B15}"/>
              </a:ext>
            </a:extLst>
          </p:cNvPr>
          <p:cNvSpPr/>
          <p:nvPr/>
        </p:nvSpPr>
        <p:spPr>
          <a:xfrm>
            <a:off x="14288" y="0"/>
            <a:ext cx="9906000" cy="133285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4" name="TextBox 3">
            <a:extLst>
              <a:ext uri="{FF2B5EF4-FFF2-40B4-BE49-F238E27FC236}">
                <a16:creationId xmlns:a16="http://schemas.microsoft.com/office/drawing/2014/main" id="{4F5920EA-D4ED-F4A5-A564-100EC2A428F3}"/>
              </a:ext>
            </a:extLst>
          </p:cNvPr>
          <p:cNvSpPr txBox="1"/>
          <p:nvPr/>
        </p:nvSpPr>
        <p:spPr>
          <a:xfrm>
            <a:off x="672965" y="397871"/>
            <a:ext cx="8999674" cy="630942"/>
          </a:xfrm>
          <a:prstGeom prst="rect">
            <a:avLst/>
          </a:prstGeom>
          <a:noFill/>
        </p:spPr>
        <p:txBody>
          <a:bodyPr wrap="square" rtlCol="0">
            <a:spAutoFit/>
          </a:bodyPr>
          <a:lstStyle/>
          <a:p>
            <a:r>
              <a:rPr lang="en-US" sz="3500" dirty="0">
                <a:solidFill>
                  <a:srgbClr val="008F00"/>
                </a:solidFill>
                <a:latin typeface="Calibri" panose="020F0502020204030204" pitchFamily="34" charset="0"/>
              </a:rPr>
              <a:t>What sort of decision is being ask of me? </a:t>
            </a:r>
          </a:p>
        </p:txBody>
      </p:sp>
      <p:sp>
        <p:nvSpPr>
          <p:cNvPr id="9" name="TextBox 8">
            <a:extLst>
              <a:ext uri="{FF2B5EF4-FFF2-40B4-BE49-F238E27FC236}">
                <a16:creationId xmlns:a16="http://schemas.microsoft.com/office/drawing/2014/main" id="{5E53CB90-D264-BDD5-54F9-E4A992C874EB}"/>
              </a:ext>
            </a:extLst>
          </p:cNvPr>
          <p:cNvSpPr txBox="1"/>
          <p:nvPr/>
        </p:nvSpPr>
        <p:spPr>
          <a:xfrm>
            <a:off x="1073258" y="6041189"/>
            <a:ext cx="2987298" cy="707886"/>
          </a:xfrm>
          <a:prstGeom prst="rect">
            <a:avLst/>
          </a:prstGeom>
          <a:noFill/>
        </p:spPr>
        <p:txBody>
          <a:bodyPr wrap="square">
            <a:spAutoFit/>
          </a:bodyPr>
          <a:lstStyle/>
          <a:p>
            <a:pPr algn="ctr"/>
            <a:r>
              <a:rPr lang="en-US" sz="2000" dirty="0">
                <a:solidFill>
                  <a:schemeClr val="bg1"/>
                </a:solidFill>
                <a:latin typeface="Calibri" panose="020F0502020204030204" pitchFamily="34" charset="0"/>
              </a:rPr>
              <a:t>A locked door.</a:t>
            </a:r>
          </a:p>
          <a:p>
            <a:pPr algn="ctr"/>
            <a:r>
              <a:rPr lang="en-US" sz="2000" dirty="0">
                <a:solidFill>
                  <a:schemeClr val="bg1"/>
                </a:solidFill>
                <a:latin typeface="Calibri" panose="020F0502020204030204" pitchFamily="34" charset="0"/>
              </a:rPr>
              <a:t>There is no going back.</a:t>
            </a:r>
          </a:p>
        </p:txBody>
      </p:sp>
      <p:sp>
        <p:nvSpPr>
          <p:cNvPr id="10" name="TextBox 9">
            <a:extLst>
              <a:ext uri="{FF2B5EF4-FFF2-40B4-BE49-F238E27FC236}">
                <a16:creationId xmlns:a16="http://schemas.microsoft.com/office/drawing/2014/main" id="{B37F34CF-EDF3-33EC-A8B9-829F1E944E4C}"/>
              </a:ext>
            </a:extLst>
          </p:cNvPr>
          <p:cNvSpPr txBox="1"/>
          <p:nvPr/>
        </p:nvSpPr>
        <p:spPr>
          <a:xfrm>
            <a:off x="5549685" y="6087684"/>
            <a:ext cx="4300234" cy="707886"/>
          </a:xfrm>
          <a:prstGeom prst="rect">
            <a:avLst/>
          </a:prstGeom>
          <a:noFill/>
        </p:spPr>
        <p:txBody>
          <a:bodyPr wrap="square">
            <a:spAutoFit/>
          </a:bodyPr>
          <a:lstStyle/>
          <a:p>
            <a:pPr algn="ctr"/>
            <a:r>
              <a:rPr lang="en-US" sz="2000" dirty="0">
                <a:solidFill>
                  <a:schemeClr val="bg1"/>
                </a:solidFill>
                <a:latin typeface="Calibri" panose="020F0502020204030204" pitchFamily="34" charset="0"/>
              </a:rPr>
              <a:t>A revolving door. </a:t>
            </a:r>
          </a:p>
          <a:p>
            <a:pPr algn="ctr"/>
            <a:r>
              <a:rPr lang="en-US" sz="2000" dirty="0">
                <a:solidFill>
                  <a:schemeClr val="bg1"/>
                </a:solidFill>
                <a:latin typeface="Calibri" panose="020F0502020204030204" pitchFamily="34" charset="0"/>
              </a:rPr>
              <a:t>Test, learn, pivot.</a:t>
            </a:r>
          </a:p>
        </p:txBody>
      </p:sp>
    </p:spTree>
    <p:extLst>
      <p:ext uri="{BB962C8B-B14F-4D97-AF65-F5344CB8AC3E}">
        <p14:creationId xmlns:p14="http://schemas.microsoft.com/office/powerpoint/2010/main" val="2918778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9A14-8307-C866-2F7C-E48E8136354A}"/>
              </a:ext>
            </a:extLst>
          </p:cNvPr>
          <p:cNvSpPr>
            <a:spLocks noGrp="1"/>
          </p:cNvSpPr>
          <p:nvPr>
            <p:ph type="title"/>
          </p:nvPr>
        </p:nvSpPr>
        <p:spPr>
          <a:xfrm>
            <a:off x="712035" y="1093547"/>
            <a:ext cx="8543925" cy="4547836"/>
          </a:xfrm>
        </p:spPr>
        <p:txBody>
          <a:bodyPr>
            <a:normAutofit/>
          </a:bodyPr>
          <a:lstStyle/>
          <a:p>
            <a:r>
              <a:rPr lang="en-US" sz="3500" dirty="0">
                <a:solidFill>
                  <a:srgbClr val="008F00"/>
                </a:solidFill>
              </a:rPr>
              <a:t>When there is so much overwhelm in the Never Normal….</a:t>
            </a:r>
            <a:br>
              <a:rPr lang="en-US" sz="3500" dirty="0">
                <a:solidFill>
                  <a:srgbClr val="008F00"/>
                </a:solidFill>
              </a:rPr>
            </a:br>
            <a:br>
              <a:rPr lang="en-US" sz="3500" dirty="0">
                <a:solidFill>
                  <a:srgbClr val="008F00"/>
                </a:solidFill>
              </a:rPr>
            </a:br>
            <a:r>
              <a:rPr lang="en-US" sz="3500" dirty="0">
                <a:solidFill>
                  <a:srgbClr val="008F00"/>
                </a:solidFill>
              </a:rPr>
              <a:t>How do we focus? How do we unpack the washing machine in our head? </a:t>
            </a:r>
          </a:p>
        </p:txBody>
      </p:sp>
    </p:spTree>
    <p:extLst>
      <p:ext uri="{BB962C8B-B14F-4D97-AF65-F5344CB8AC3E}">
        <p14:creationId xmlns:p14="http://schemas.microsoft.com/office/powerpoint/2010/main" val="2820918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BE245C96-BA4B-77B6-70B9-CAA6C6D5D58F}"/>
              </a:ext>
            </a:extLst>
          </p:cNvPr>
          <p:cNvGrpSpPr/>
          <p:nvPr/>
        </p:nvGrpSpPr>
        <p:grpSpPr>
          <a:xfrm>
            <a:off x="996228" y="1734580"/>
            <a:ext cx="6025909" cy="4632450"/>
            <a:chOff x="0" y="0"/>
            <a:chExt cx="8905395" cy="6521127"/>
          </a:xfrm>
        </p:grpSpPr>
        <p:grpSp>
          <p:nvGrpSpPr>
            <p:cNvPr id="4" name="Group 3">
              <a:extLst>
                <a:ext uri="{FF2B5EF4-FFF2-40B4-BE49-F238E27FC236}">
                  <a16:creationId xmlns:a16="http://schemas.microsoft.com/office/drawing/2014/main" id="{329B2CFA-FDB7-59A0-22E8-1E9864DB5FCB}"/>
                </a:ext>
              </a:extLst>
            </p:cNvPr>
            <p:cNvGrpSpPr/>
            <p:nvPr/>
          </p:nvGrpSpPr>
          <p:grpSpPr>
            <a:xfrm>
              <a:off x="0" y="0"/>
              <a:ext cx="8494287" cy="6521127"/>
              <a:chOff x="467681" y="233503"/>
              <a:chExt cx="8494287" cy="6521127"/>
            </a:xfrm>
          </p:grpSpPr>
          <p:sp>
            <p:nvSpPr>
              <p:cNvPr id="5" name="TextBox 4">
                <a:extLst>
                  <a:ext uri="{FF2B5EF4-FFF2-40B4-BE49-F238E27FC236}">
                    <a16:creationId xmlns:a16="http://schemas.microsoft.com/office/drawing/2014/main" id="{DE526D91-C241-5CF7-ED2C-74FD837F7785}"/>
                  </a:ext>
                </a:extLst>
              </p:cNvPr>
              <p:cNvSpPr txBox="1"/>
              <p:nvPr/>
            </p:nvSpPr>
            <p:spPr>
              <a:xfrm>
                <a:off x="1645301" y="1429826"/>
                <a:ext cx="372407" cy="552405"/>
              </a:xfrm>
              <a:prstGeom prst="rect">
                <a:avLst/>
              </a:prstGeom>
              <a:noFill/>
            </p:spPr>
            <p:txBody>
              <a:bodyPr wrap="none" rtlCol="0">
                <a:spAutoFit/>
              </a:bodyPr>
              <a:lstStyle/>
              <a:p>
                <a:r>
                  <a:rPr lang="en-US" sz="975" dirty="0">
                    <a:latin typeface="Calibri" panose="020F0502020204030204" pitchFamily="34" charset="0"/>
                  </a:rPr>
                  <a:t>0</a:t>
                </a:r>
              </a:p>
              <a:p>
                <a:endParaRPr lang="en-GB" sz="975" dirty="0">
                  <a:latin typeface="Calibri" panose="020F0502020204030204" pitchFamily="34" charset="0"/>
                </a:endParaRPr>
              </a:p>
            </p:txBody>
          </p:sp>
          <p:sp>
            <p:nvSpPr>
              <p:cNvPr id="6" name="Rectangle 5">
                <a:extLst>
                  <a:ext uri="{FF2B5EF4-FFF2-40B4-BE49-F238E27FC236}">
                    <a16:creationId xmlns:a16="http://schemas.microsoft.com/office/drawing/2014/main" id="{177C03D3-C206-4998-A618-ED980B1C20FD}"/>
                  </a:ext>
                </a:extLst>
              </p:cNvPr>
              <p:cNvSpPr/>
              <p:nvPr/>
            </p:nvSpPr>
            <p:spPr>
              <a:xfrm rot="397826">
                <a:off x="467681" y="233503"/>
                <a:ext cx="8493820" cy="6521127"/>
              </a:xfrm>
              <a:prstGeom prst="rect">
                <a:avLst/>
              </a:prstGeom>
              <a:solidFill>
                <a:srgbClr val="70B5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75" dirty="0">
                    <a:latin typeface="Calibri" panose="020F0502020204030204" pitchFamily="34" charset="0"/>
                  </a:rPr>
                  <a:t>MIND MAP</a:t>
                </a:r>
              </a:p>
              <a:p>
                <a:pPr algn="ctr"/>
                <a:r>
                  <a:rPr lang="en-US" sz="975" dirty="0">
                    <a:solidFill>
                      <a:schemeClr val="tx1">
                        <a:lumMod val="95000"/>
                        <a:lumOff val="5000"/>
                      </a:schemeClr>
                    </a:solidFill>
                    <a:latin typeface="Calibri" panose="020F0502020204030204" pitchFamily="34" charset="0"/>
                  </a:rPr>
                  <a:t>Project Zinc</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262AA2E5-6FE7-30E5-85F0-EE88FF4234BE}"/>
                      </a:ext>
                    </a:extLst>
                  </p14:cNvPr>
                  <p14:cNvContentPartPr/>
                  <p14:nvPr/>
                </p14:nvContentPartPr>
                <p14:xfrm>
                  <a:off x="3638032" y="2775265"/>
                  <a:ext cx="2611440" cy="1568880"/>
                </p14:xfrm>
              </p:contentPart>
            </mc:Choice>
            <mc:Fallback xmlns="">
              <p:pic>
                <p:nvPicPr>
                  <p:cNvPr id="7" name="Ink 6">
                    <a:extLst>
                      <a:ext uri="{FF2B5EF4-FFF2-40B4-BE49-F238E27FC236}">
                        <a16:creationId xmlns:a16="http://schemas.microsoft.com/office/drawing/2014/main" id="{262AA2E5-6FE7-30E5-85F0-EE88FF4234BE}"/>
                      </a:ext>
                    </a:extLst>
                  </p:cNvPr>
                  <p:cNvPicPr/>
                  <p:nvPr/>
                </p:nvPicPr>
                <p:blipFill>
                  <a:blip r:embed="rId4"/>
                  <a:stretch>
                    <a:fillRect/>
                  </a:stretch>
                </p:blipFill>
                <p:spPr>
                  <a:xfrm>
                    <a:off x="3629032" y="2766265"/>
                    <a:ext cx="2629080" cy="1586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4322F498-515E-8627-2226-651A303D0D3E}"/>
                      </a:ext>
                    </a:extLst>
                  </p14:cNvPr>
                  <p14:cNvContentPartPr/>
                  <p14:nvPr/>
                </p14:nvContentPartPr>
                <p14:xfrm>
                  <a:off x="5420898" y="2019893"/>
                  <a:ext cx="1053000" cy="797760"/>
                </p14:xfrm>
              </p:contentPart>
            </mc:Choice>
            <mc:Fallback xmlns="">
              <p:pic>
                <p:nvPicPr>
                  <p:cNvPr id="5" name="Ink 4">
                    <a:extLst>
                      <a:ext uri="{FF2B5EF4-FFF2-40B4-BE49-F238E27FC236}">
                        <a16:creationId xmlns:a16="http://schemas.microsoft.com/office/drawing/2014/main" id="{B107FB06-31AB-3390-77CD-9F2FA42CD7D3}"/>
                      </a:ext>
                    </a:extLst>
                  </p:cNvPr>
                  <p:cNvPicPr/>
                  <p:nvPr/>
                </p:nvPicPr>
                <p:blipFill>
                  <a:blip r:embed="rId7"/>
                  <a:stretch>
                    <a:fillRect/>
                  </a:stretch>
                </p:blipFill>
                <p:spPr>
                  <a:xfrm>
                    <a:off x="5411895" y="2010893"/>
                    <a:ext cx="1070646" cy="815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3F227D3F-39C4-4775-30A5-69D41AF796DA}"/>
                      </a:ext>
                    </a:extLst>
                  </p14:cNvPr>
                  <p14:cNvContentPartPr/>
                  <p14:nvPr/>
                </p14:nvContentPartPr>
                <p14:xfrm>
                  <a:off x="1887249" y="1604854"/>
                  <a:ext cx="1987920" cy="1396080"/>
                </p14:xfrm>
              </p:contentPart>
            </mc:Choice>
            <mc:Fallback xmlns="">
              <p:pic>
                <p:nvPicPr>
                  <p:cNvPr id="7" name="Ink 6">
                    <a:extLst>
                      <a:ext uri="{FF2B5EF4-FFF2-40B4-BE49-F238E27FC236}">
                        <a16:creationId xmlns:a16="http://schemas.microsoft.com/office/drawing/2014/main" id="{B967C649-3295-C4B0-37BD-8605AF11977C}"/>
                      </a:ext>
                    </a:extLst>
                  </p:cNvPr>
                  <p:cNvPicPr/>
                  <p:nvPr/>
                </p:nvPicPr>
                <p:blipFill>
                  <a:blip r:embed="rId9"/>
                  <a:stretch>
                    <a:fillRect/>
                  </a:stretch>
                </p:blipFill>
                <p:spPr>
                  <a:xfrm>
                    <a:off x="1869249" y="1586859"/>
                    <a:ext cx="2023560" cy="143171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CD27E06D-490E-6131-5671-ED8142A6BF19}"/>
                      </a:ext>
                    </a:extLst>
                  </p14:cNvPr>
                  <p14:cNvContentPartPr/>
                  <p14:nvPr/>
                </p14:nvContentPartPr>
                <p14:xfrm>
                  <a:off x="2159049" y="3678814"/>
                  <a:ext cx="1658160" cy="845280"/>
                </p14:xfrm>
              </p:contentPart>
            </mc:Choice>
            <mc:Fallback xmlns="">
              <p:pic>
                <p:nvPicPr>
                  <p:cNvPr id="15" name="Ink 14">
                    <a:extLst>
                      <a:ext uri="{FF2B5EF4-FFF2-40B4-BE49-F238E27FC236}">
                        <a16:creationId xmlns:a16="http://schemas.microsoft.com/office/drawing/2014/main" id="{6CBAD7B3-9D4A-8879-A095-762CC1736E5C}"/>
                      </a:ext>
                    </a:extLst>
                  </p:cNvPr>
                  <p:cNvPicPr/>
                  <p:nvPr/>
                </p:nvPicPr>
                <p:blipFill>
                  <a:blip r:embed="rId11"/>
                  <a:stretch>
                    <a:fillRect/>
                  </a:stretch>
                </p:blipFill>
                <p:spPr>
                  <a:xfrm>
                    <a:off x="2141049" y="3660814"/>
                    <a:ext cx="1693800" cy="880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EAA0802F-4DAF-12C0-F481-C7FC3A067AB4}"/>
                      </a:ext>
                    </a:extLst>
                  </p14:cNvPr>
                  <p14:cNvContentPartPr/>
                  <p14:nvPr/>
                </p14:nvContentPartPr>
                <p14:xfrm>
                  <a:off x="4133289" y="4112614"/>
                  <a:ext cx="238680" cy="1613880"/>
                </p14:xfrm>
              </p:contentPart>
            </mc:Choice>
            <mc:Fallback xmlns="">
              <p:pic>
                <p:nvPicPr>
                  <p:cNvPr id="16" name="Ink 15">
                    <a:extLst>
                      <a:ext uri="{FF2B5EF4-FFF2-40B4-BE49-F238E27FC236}">
                        <a16:creationId xmlns:a16="http://schemas.microsoft.com/office/drawing/2014/main" id="{FB27B26C-FED9-37EE-2D3F-E3AF13BDC67D}"/>
                      </a:ext>
                    </a:extLst>
                  </p:cNvPr>
                  <p:cNvPicPr/>
                  <p:nvPr/>
                </p:nvPicPr>
                <p:blipFill>
                  <a:blip r:embed="rId13"/>
                  <a:stretch>
                    <a:fillRect/>
                  </a:stretch>
                </p:blipFill>
                <p:spPr>
                  <a:xfrm>
                    <a:off x="4115289" y="4094614"/>
                    <a:ext cx="274320" cy="1649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33A15817-5F5F-4A45-ADC1-216614C4ACFA}"/>
                      </a:ext>
                    </a:extLst>
                  </p14:cNvPr>
                  <p14:cNvContentPartPr/>
                  <p14:nvPr/>
                </p14:nvContentPartPr>
                <p14:xfrm>
                  <a:off x="5808369" y="4265974"/>
                  <a:ext cx="499680" cy="322560"/>
                </p14:xfrm>
              </p:contentPart>
            </mc:Choice>
            <mc:Fallback xmlns="">
              <p:pic>
                <p:nvPicPr>
                  <p:cNvPr id="18" name="Ink 17">
                    <a:extLst>
                      <a:ext uri="{FF2B5EF4-FFF2-40B4-BE49-F238E27FC236}">
                        <a16:creationId xmlns:a16="http://schemas.microsoft.com/office/drawing/2014/main" id="{C55124CD-390E-5B04-BA6F-A32898250D00}"/>
                      </a:ext>
                    </a:extLst>
                  </p:cNvPr>
                  <p:cNvPicPr/>
                  <p:nvPr/>
                </p:nvPicPr>
                <p:blipFill>
                  <a:blip r:embed="rId15"/>
                  <a:stretch>
                    <a:fillRect/>
                  </a:stretch>
                </p:blipFill>
                <p:spPr>
                  <a:xfrm>
                    <a:off x="5790369" y="4247954"/>
                    <a:ext cx="535320" cy="358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014095BA-575B-0A10-12CE-118CAC9BF43E}"/>
                      </a:ext>
                    </a:extLst>
                  </p14:cNvPr>
                  <p14:cNvContentPartPr/>
                  <p14:nvPr/>
                </p14:nvContentPartPr>
                <p14:xfrm>
                  <a:off x="6307329" y="4588174"/>
                  <a:ext cx="360" cy="813960"/>
                </p14:xfrm>
              </p:contentPart>
            </mc:Choice>
            <mc:Fallback xmlns="">
              <p:pic>
                <p:nvPicPr>
                  <p:cNvPr id="19" name="Ink 18">
                    <a:extLst>
                      <a:ext uri="{FF2B5EF4-FFF2-40B4-BE49-F238E27FC236}">
                        <a16:creationId xmlns:a16="http://schemas.microsoft.com/office/drawing/2014/main" id="{637D8750-0F05-EAF6-AFAD-BC11B71915F5}"/>
                      </a:ext>
                    </a:extLst>
                  </p:cNvPr>
                  <p:cNvPicPr/>
                  <p:nvPr/>
                </p:nvPicPr>
                <p:blipFill>
                  <a:blip r:embed="rId17"/>
                  <a:stretch>
                    <a:fillRect/>
                  </a:stretch>
                </p:blipFill>
                <p:spPr>
                  <a:xfrm>
                    <a:off x="6289329" y="4570174"/>
                    <a:ext cx="36000" cy="849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0FD01B08-9F50-5E84-22EA-A00D5B242422}"/>
                      </a:ext>
                    </a:extLst>
                  </p14:cNvPr>
                  <p14:cNvContentPartPr/>
                  <p14:nvPr/>
                </p14:nvContentPartPr>
                <p14:xfrm>
                  <a:off x="6415329" y="3382174"/>
                  <a:ext cx="828000" cy="158040"/>
                </p14:xfrm>
              </p:contentPart>
            </mc:Choice>
            <mc:Fallback xmlns="">
              <p:pic>
                <p:nvPicPr>
                  <p:cNvPr id="21" name="Ink 20">
                    <a:extLst>
                      <a:ext uri="{FF2B5EF4-FFF2-40B4-BE49-F238E27FC236}">
                        <a16:creationId xmlns:a16="http://schemas.microsoft.com/office/drawing/2014/main" id="{3723F82C-1472-B150-2333-6004494DA41C}"/>
                      </a:ext>
                    </a:extLst>
                  </p:cNvPr>
                  <p:cNvPicPr/>
                  <p:nvPr/>
                </p:nvPicPr>
                <p:blipFill>
                  <a:blip r:embed="rId19"/>
                  <a:stretch>
                    <a:fillRect/>
                  </a:stretch>
                </p:blipFill>
                <p:spPr>
                  <a:xfrm>
                    <a:off x="6397329" y="3364133"/>
                    <a:ext cx="863640" cy="193761"/>
                  </a:xfrm>
                  <a:prstGeom prst="rect">
                    <a:avLst/>
                  </a:prstGeom>
                </p:spPr>
              </p:pic>
            </mc:Fallback>
          </mc:AlternateContent>
          <p:sp>
            <p:nvSpPr>
              <p:cNvPr id="15" name="TextBox 14">
                <a:extLst>
                  <a:ext uri="{FF2B5EF4-FFF2-40B4-BE49-F238E27FC236}">
                    <a16:creationId xmlns:a16="http://schemas.microsoft.com/office/drawing/2014/main" id="{85638EA6-604E-BDE5-53B4-0CC4D8DFA7DA}"/>
                  </a:ext>
                </a:extLst>
              </p:cNvPr>
              <p:cNvSpPr txBox="1"/>
              <p:nvPr/>
            </p:nvSpPr>
            <p:spPr>
              <a:xfrm rot="19445104">
                <a:off x="5468503" y="1749107"/>
                <a:ext cx="1442356" cy="341191"/>
              </a:xfrm>
              <a:prstGeom prst="rect">
                <a:avLst/>
              </a:prstGeom>
              <a:noFill/>
            </p:spPr>
            <p:txBody>
              <a:bodyPr wrap="square" rtlCol="0">
                <a:spAutoFit/>
              </a:bodyPr>
              <a:lstStyle/>
              <a:p>
                <a:r>
                  <a:rPr lang="en-US" sz="975" dirty="0">
                    <a:solidFill>
                      <a:schemeClr val="bg1"/>
                    </a:solidFill>
                    <a:latin typeface="Calibri" panose="020F0502020204030204" pitchFamily="34" charset="0"/>
                  </a:rPr>
                  <a:t>Volatile</a:t>
                </a:r>
              </a:p>
            </p:txBody>
          </p:sp>
          <p:sp>
            <p:nvSpPr>
              <p:cNvPr id="16" name="TextBox 15">
                <a:extLst>
                  <a:ext uri="{FF2B5EF4-FFF2-40B4-BE49-F238E27FC236}">
                    <a16:creationId xmlns:a16="http://schemas.microsoft.com/office/drawing/2014/main" id="{CE1F6FE3-D772-ED09-E54E-B73AE1D1F878}"/>
                  </a:ext>
                </a:extLst>
              </p:cNvPr>
              <p:cNvSpPr txBox="1"/>
              <p:nvPr/>
            </p:nvSpPr>
            <p:spPr>
              <a:xfrm rot="20913595">
                <a:off x="6428464" y="3046667"/>
                <a:ext cx="1442356" cy="341191"/>
              </a:xfrm>
              <a:prstGeom prst="rect">
                <a:avLst/>
              </a:prstGeom>
              <a:noFill/>
            </p:spPr>
            <p:txBody>
              <a:bodyPr wrap="square" rtlCol="0">
                <a:spAutoFit/>
              </a:bodyPr>
              <a:lstStyle/>
              <a:p>
                <a:r>
                  <a:rPr lang="en-US" sz="975" dirty="0">
                    <a:solidFill>
                      <a:schemeClr val="bg1"/>
                    </a:solidFill>
                    <a:latin typeface="Calibri" panose="020F0502020204030204" pitchFamily="34" charset="0"/>
                  </a:rPr>
                  <a:t>Uncertain</a:t>
                </a:r>
              </a:p>
            </p:txBody>
          </p:sp>
          <p:sp>
            <p:nvSpPr>
              <p:cNvPr id="17" name="TextBox 16">
                <a:extLst>
                  <a:ext uri="{FF2B5EF4-FFF2-40B4-BE49-F238E27FC236}">
                    <a16:creationId xmlns:a16="http://schemas.microsoft.com/office/drawing/2014/main" id="{C8DB9DB3-DCAF-881A-F58C-4B1DCB8A8792}"/>
                  </a:ext>
                </a:extLst>
              </p:cNvPr>
              <p:cNvSpPr txBox="1"/>
              <p:nvPr/>
            </p:nvSpPr>
            <p:spPr>
              <a:xfrm rot="16200000">
                <a:off x="5421791" y="4558345"/>
                <a:ext cx="1442357" cy="358193"/>
              </a:xfrm>
              <a:prstGeom prst="rect">
                <a:avLst/>
              </a:prstGeom>
              <a:noFill/>
            </p:spPr>
            <p:txBody>
              <a:bodyPr wrap="square" rtlCol="0">
                <a:spAutoFit/>
              </a:bodyPr>
              <a:lstStyle/>
              <a:p>
                <a:r>
                  <a:rPr lang="en-US" sz="975" dirty="0">
                    <a:solidFill>
                      <a:schemeClr val="bg1"/>
                    </a:solidFill>
                    <a:latin typeface="Calibri" panose="020F0502020204030204" pitchFamily="34" charset="0"/>
                  </a:rPr>
                  <a:t>Complex</a:t>
                </a:r>
              </a:p>
            </p:txBody>
          </p:sp>
          <p:sp>
            <p:nvSpPr>
              <p:cNvPr id="18" name="TextBox 17">
                <a:extLst>
                  <a:ext uri="{FF2B5EF4-FFF2-40B4-BE49-F238E27FC236}">
                    <a16:creationId xmlns:a16="http://schemas.microsoft.com/office/drawing/2014/main" id="{BD0E37D0-BA7A-4170-5D9D-F27A93BCA729}"/>
                  </a:ext>
                </a:extLst>
              </p:cNvPr>
              <p:cNvSpPr txBox="1"/>
              <p:nvPr/>
            </p:nvSpPr>
            <p:spPr>
              <a:xfrm rot="16936582">
                <a:off x="3346622" y="4907036"/>
                <a:ext cx="1442357" cy="358193"/>
              </a:xfrm>
              <a:prstGeom prst="rect">
                <a:avLst/>
              </a:prstGeom>
              <a:noFill/>
            </p:spPr>
            <p:txBody>
              <a:bodyPr wrap="square" rtlCol="0">
                <a:spAutoFit/>
              </a:bodyPr>
              <a:lstStyle/>
              <a:p>
                <a:r>
                  <a:rPr lang="en-US" sz="975" dirty="0">
                    <a:solidFill>
                      <a:schemeClr val="bg1"/>
                    </a:solidFill>
                    <a:latin typeface="Calibri" panose="020F0502020204030204" pitchFamily="34" charset="0"/>
                  </a:rPr>
                  <a:t>Ambiguous</a:t>
                </a:r>
              </a:p>
            </p:txBody>
          </p:sp>
          <p:sp>
            <p:nvSpPr>
              <p:cNvPr id="19" name="TextBox 18">
                <a:extLst>
                  <a:ext uri="{FF2B5EF4-FFF2-40B4-BE49-F238E27FC236}">
                    <a16:creationId xmlns:a16="http://schemas.microsoft.com/office/drawing/2014/main" id="{C139F3FE-2CBA-2AF1-89CB-5E75F5189D24}"/>
                  </a:ext>
                </a:extLst>
              </p:cNvPr>
              <p:cNvSpPr txBox="1"/>
              <p:nvPr/>
            </p:nvSpPr>
            <p:spPr>
              <a:xfrm rot="20108403">
                <a:off x="2570936" y="3519135"/>
                <a:ext cx="1442356" cy="341191"/>
              </a:xfrm>
              <a:prstGeom prst="rect">
                <a:avLst/>
              </a:prstGeom>
              <a:noFill/>
            </p:spPr>
            <p:txBody>
              <a:bodyPr wrap="square" rtlCol="0">
                <a:spAutoFit/>
              </a:bodyPr>
              <a:lstStyle/>
              <a:p>
                <a:r>
                  <a:rPr lang="en-US" sz="975" dirty="0">
                    <a:solidFill>
                      <a:schemeClr val="bg1"/>
                    </a:solidFill>
                    <a:latin typeface="Calibri" panose="020F0502020204030204" pitchFamily="34" charset="0"/>
                  </a:rPr>
                  <a:t>Disruptive</a:t>
                </a:r>
              </a:p>
            </p:txBody>
          </p:sp>
          <p:sp>
            <p:nvSpPr>
              <p:cNvPr id="20" name="TextBox 19">
                <a:extLst>
                  <a:ext uri="{FF2B5EF4-FFF2-40B4-BE49-F238E27FC236}">
                    <a16:creationId xmlns:a16="http://schemas.microsoft.com/office/drawing/2014/main" id="{114C3CD0-CF2F-467F-D65B-503AB678A621}"/>
                  </a:ext>
                </a:extLst>
              </p:cNvPr>
              <p:cNvSpPr txBox="1"/>
              <p:nvPr/>
            </p:nvSpPr>
            <p:spPr>
              <a:xfrm rot="2138835">
                <a:off x="1938421" y="2174863"/>
                <a:ext cx="1712707" cy="341191"/>
              </a:xfrm>
              <a:prstGeom prst="rect">
                <a:avLst/>
              </a:prstGeom>
              <a:noFill/>
            </p:spPr>
            <p:txBody>
              <a:bodyPr wrap="square" rtlCol="0">
                <a:spAutoFit/>
              </a:bodyPr>
              <a:lstStyle/>
              <a:p>
                <a:r>
                  <a:rPr lang="en-US" sz="975" dirty="0">
                    <a:solidFill>
                      <a:schemeClr val="bg1"/>
                    </a:solidFill>
                    <a:latin typeface="Calibri" panose="020F0502020204030204" pitchFamily="34" charset="0"/>
                  </a:rPr>
                  <a:t>Asynchronous</a:t>
                </a:r>
              </a:p>
            </p:txBody>
          </p:sp>
          <p:sp>
            <p:nvSpPr>
              <p:cNvPr id="21" name="TextBox 20">
                <a:extLst>
                  <a:ext uri="{FF2B5EF4-FFF2-40B4-BE49-F238E27FC236}">
                    <a16:creationId xmlns:a16="http://schemas.microsoft.com/office/drawing/2014/main" id="{C0A12470-AAB4-29AE-6B2E-B1018ED9C7C5}"/>
                  </a:ext>
                </a:extLst>
              </p:cNvPr>
              <p:cNvSpPr txBox="1"/>
              <p:nvPr/>
            </p:nvSpPr>
            <p:spPr>
              <a:xfrm>
                <a:off x="660353" y="2159506"/>
                <a:ext cx="1580829" cy="1186046"/>
              </a:xfrm>
              <a:prstGeom prst="rect">
                <a:avLst/>
              </a:prstGeom>
              <a:noFill/>
            </p:spPr>
            <p:txBody>
              <a:bodyPr wrap="square" rtlCol="0">
                <a:spAutoFit/>
              </a:bodyPr>
              <a:lstStyle/>
              <a:p>
                <a:r>
                  <a:rPr lang="en-US" sz="975" dirty="0">
                    <a:latin typeface="Calibri" panose="020F0502020204030204" pitchFamily="34" charset="0"/>
                  </a:rPr>
                  <a:t>Quality control of delivery, updating materials, client service </a:t>
                </a:r>
              </a:p>
            </p:txBody>
          </p:sp>
          <p:sp>
            <p:nvSpPr>
              <p:cNvPr id="22" name="TextBox 21">
                <a:extLst>
                  <a:ext uri="{FF2B5EF4-FFF2-40B4-BE49-F238E27FC236}">
                    <a16:creationId xmlns:a16="http://schemas.microsoft.com/office/drawing/2014/main" id="{E4007753-C5B4-D91A-A7C5-88FC11847763}"/>
                  </a:ext>
                </a:extLst>
              </p:cNvPr>
              <p:cNvSpPr txBox="1"/>
              <p:nvPr/>
            </p:nvSpPr>
            <p:spPr>
              <a:xfrm>
                <a:off x="783681" y="4048848"/>
                <a:ext cx="1908268" cy="552405"/>
              </a:xfrm>
              <a:prstGeom prst="rect">
                <a:avLst/>
              </a:prstGeom>
              <a:noFill/>
            </p:spPr>
            <p:txBody>
              <a:bodyPr wrap="square" rtlCol="0">
                <a:spAutoFit/>
              </a:bodyPr>
              <a:lstStyle/>
              <a:p>
                <a:pPr lvl="1"/>
                <a:r>
                  <a:rPr lang="en-US" sz="975" dirty="0">
                    <a:latin typeface="Calibri" panose="020F0502020204030204" pitchFamily="34" charset="0"/>
                  </a:rPr>
                  <a:t>Maternity leave </a:t>
                </a:r>
              </a:p>
            </p:txBody>
          </p:sp>
          <p:sp>
            <p:nvSpPr>
              <p:cNvPr id="23" name="TextBox 22">
                <a:extLst>
                  <a:ext uri="{FF2B5EF4-FFF2-40B4-BE49-F238E27FC236}">
                    <a16:creationId xmlns:a16="http://schemas.microsoft.com/office/drawing/2014/main" id="{FD1CF28E-E259-DE3B-8760-969D2E5B478E}"/>
                  </a:ext>
                </a:extLst>
              </p:cNvPr>
              <p:cNvSpPr txBox="1"/>
              <p:nvPr/>
            </p:nvSpPr>
            <p:spPr>
              <a:xfrm>
                <a:off x="5838200" y="5437100"/>
                <a:ext cx="2577824" cy="341191"/>
              </a:xfrm>
              <a:prstGeom prst="rect">
                <a:avLst/>
              </a:prstGeom>
              <a:noFill/>
            </p:spPr>
            <p:txBody>
              <a:bodyPr wrap="square" rtlCol="0">
                <a:spAutoFit/>
              </a:bodyPr>
              <a:lstStyle/>
              <a:p>
                <a:r>
                  <a:rPr lang="en-US" sz="975" dirty="0">
                    <a:latin typeface="Calibri" panose="020F0502020204030204" pitchFamily="34" charset="0"/>
                  </a:rPr>
                  <a:t>Design for flexibility</a:t>
                </a:r>
              </a:p>
            </p:txBody>
          </p:sp>
          <p:sp>
            <p:nvSpPr>
              <p:cNvPr id="25" name="TextBox 24">
                <a:extLst>
                  <a:ext uri="{FF2B5EF4-FFF2-40B4-BE49-F238E27FC236}">
                    <a16:creationId xmlns:a16="http://schemas.microsoft.com/office/drawing/2014/main" id="{8F0AED4A-D9CB-BCDE-AD83-3BAE257F9FF6}"/>
                  </a:ext>
                </a:extLst>
              </p:cNvPr>
              <p:cNvSpPr txBox="1"/>
              <p:nvPr/>
            </p:nvSpPr>
            <p:spPr>
              <a:xfrm>
                <a:off x="7184601" y="3562152"/>
                <a:ext cx="1033494" cy="341191"/>
              </a:xfrm>
              <a:prstGeom prst="rect">
                <a:avLst/>
              </a:prstGeom>
              <a:noFill/>
            </p:spPr>
            <p:txBody>
              <a:bodyPr wrap="square" rtlCol="0">
                <a:spAutoFit/>
              </a:bodyPr>
              <a:lstStyle/>
              <a:p>
                <a:r>
                  <a:rPr lang="en-US" sz="975" dirty="0">
                    <a:latin typeface="Calibri" panose="020F0502020204030204" pitchFamily="34" charset="0"/>
                  </a:rPr>
                  <a:t>Budget </a:t>
                </a:r>
              </a:p>
            </p:txBody>
          </p:sp>
          <p:sp>
            <p:nvSpPr>
              <p:cNvPr id="26" name="TextBox 25">
                <a:extLst>
                  <a:ext uri="{FF2B5EF4-FFF2-40B4-BE49-F238E27FC236}">
                    <a16:creationId xmlns:a16="http://schemas.microsoft.com/office/drawing/2014/main" id="{FC4B1C1B-80F8-9336-3355-BB212B00ACCD}"/>
                  </a:ext>
                </a:extLst>
              </p:cNvPr>
              <p:cNvSpPr txBox="1"/>
              <p:nvPr/>
            </p:nvSpPr>
            <p:spPr>
              <a:xfrm>
                <a:off x="7066872" y="2813753"/>
                <a:ext cx="1895096" cy="552405"/>
              </a:xfrm>
              <a:prstGeom prst="rect">
                <a:avLst/>
              </a:prstGeom>
              <a:noFill/>
            </p:spPr>
            <p:txBody>
              <a:bodyPr wrap="square" rtlCol="0">
                <a:spAutoFit/>
              </a:bodyPr>
              <a:lstStyle/>
              <a:p>
                <a:pPr lvl="1"/>
                <a:r>
                  <a:rPr lang="en-US" sz="975" dirty="0">
                    <a:latin typeface="Calibri" panose="020F0502020204030204" pitchFamily="34" charset="0"/>
                  </a:rPr>
                  <a:t>Number of </a:t>
                </a:r>
              </a:p>
              <a:p>
                <a:pPr lvl="1"/>
                <a:r>
                  <a:rPr lang="en-US" sz="975" dirty="0">
                    <a:latin typeface="Calibri" panose="020F0502020204030204" pitchFamily="34" charset="0"/>
                  </a:rPr>
                  <a:t>participants </a:t>
                </a:r>
              </a:p>
            </p:txBody>
          </p:sp>
        </p:grpSp>
        <p:grpSp>
          <p:nvGrpSpPr>
            <p:cNvPr id="27" name="Group 26">
              <a:extLst>
                <a:ext uri="{FF2B5EF4-FFF2-40B4-BE49-F238E27FC236}">
                  <a16:creationId xmlns:a16="http://schemas.microsoft.com/office/drawing/2014/main" id="{634843D3-DA05-BB1D-F880-3CA2AF7ABD80}"/>
                </a:ext>
              </a:extLst>
            </p:cNvPr>
            <p:cNvGrpSpPr/>
            <p:nvPr/>
          </p:nvGrpSpPr>
          <p:grpSpPr>
            <a:xfrm>
              <a:off x="917965" y="1303490"/>
              <a:ext cx="1461600" cy="552960"/>
              <a:chOff x="1153635" y="1397758"/>
              <a:chExt cx="1461600" cy="552960"/>
            </a:xfrm>
          </p:grpSpPr>
          <mc:AlternateContent xmlns:mc="http://schemas.openxmlformats.org/markup-compatibility/2006" xmlns:p14="http://schemas.microsoft.com/office/powerpoint/2010/main">
            <mc:Choice Requires="p14">
              <p:contentPart p14:bwMode="auto" r:id="rId20">
                <p14:nvContentPartPr>
                  <p14:cNvPr id="2" name="Ink 1">
                    <a:extLst>
                      <a:ext uri="{FF2B5EF4-FFF2-40B4-BE49-F238E27FC236}">
                        <a16:creationId xmlns:a16="http://schemas.microsoft.com/office/drawing/2014/main" id="{B301FE4F-A9B2-B7B4-D0FA-D91538B9875F}"/>
                      </a:ext>
                    </a:extLst>
                  </p14:cNvPr>
                  <p14:cNvContentPartPr/>
                  <p14:nvPr/>
                </p14:nvContentPartPr>
                <p14:xfrm>
                  <a:off x="2501475" y="1397758"/>
                  <a:ext cx="113760" cy="449640"/>
                </p14:xfrm>
              </p:contentPart>
            </mc:Choice>
            <mc:Fallback xmlns="">
              <p:pic>
                <p:nvPicPr>
                  <p:cNvPr id="2" name="Ink 1">
                    <a:extLst>
                      <a:ext uri="{FF2B5EF4-FFF2-40B4-BE49-F238E27FC236}">
                        <a16:creationId xmlns:a16="http://schemas.microsoft.com/office/drawing/2014/main" id="{B301FE4F-A9B2-B7B4-D0FA-D91538B9875F}"/>
                      </a:ext>
                    </a:extLst>
                  </p:cNvPr>
                  <p:cNvPicPr/>
                  <p:nvPr/>
                </p:nvPicPr>
                <p:blipFill>
                  <a:blip r:embed="rId21"/>
                  <a:stretch>
                    <a:fillRect/>
                  </a:stretch>
                </p:blipFill>
                <p:spPr>
                  <a:xfrm>
                    <a:off x="2492475" y="1389118"/>
                    <a:ext cx="131400" cy="467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 name="Ink 2">
                    <a:extLst>
                      <a:ext uri="{FF2B5EF4-FFF2-40B4-BE49-F238E27FC236}">
                        <a16:creationId xmlns:a16="http://schemas.microsoft.com/office/drawing/2014/main" id="{2354ECD2-71E9-B7C6-C824-C81C9EA45168}"/>
                      </a:ext>
                    </a:extLst>
                  </p14:cNvPr>
                  <p14:cNvContentPartPr/>
                  <p14:nvPr/>
                </p14:nvContentPartPr>
                <p14:xfrm>
                  <a:off x="1153635" y="1731118"/>
                  <a:ext cx="973800" cy="219600"/>
                </p14:xfrm>
              </p:contentPart>
            </mc:Choice>
            <mc:Fallback xmlns="">
              <p:pic>
                <p:nvPicPr>
                  <p:cNvPr id="3" name="Ink 2">
                    <a:extLst>
                      <a:ext uri="{FF2B5EF4-FFF2-40B4-BE49-F238E27FC236}">
                        <a16:creationId xmlns:a16="http://schemas.microsoft.com/office/drawing/2014/main" id="{2354ECD2-71E9-B7C6-C824-C81C9EA45168}"/>
                      </a:ext>
                    </a:extLst>
                  </p:cNvPr>
                  <p:cNvPicPr/>
                  <p:nvPr/>
                </p:nvPicPr>
                <p:blipFill>
                  <a:blip r:embed="rId23"/>
                  <a:stretch>
                    <a:fillRect/>
                  </a:stretch>
                </p:blipFill>
                <p:spPr>
                  <a:xfrm>
                    <a:off x="1144995" y="1722118"/>
                    <a:ext cx="991440" cy="237240"/>
                  </a:xfrm>
                  <a:prstGeom prst="rect">
                    <a:avLst/>
                  </a:prstGeom>
                </p:spPr>
              </p:pic>
            </mc:Fallback>
          </mc:AlternateContent>
        </p:grpSp>
        <p:grpSp>
          <p:nvGrpSpPr>
            <p:cNvPr id="30" name="Group 29">
              <a:extLst>
                <a:ext uri="{FF2B5EF4-FFF2-40B4-BE49-F238E27FC236}">
                  <a16:creationId xmlns:a16="http://schemas.microsoft.com/office/drawing/2014/main" id="{AF253001-15DC-CEF9-5A73-5F3ADD241E54}"/>
                </a:ext>
              </a:extLst>
            </p:cNvPr>
            <p:cNvGrpSpPr/>
            <p:nvPr/>
          </p:nvGrpSpPr>
          <p:grpSpPr>
            <a:xfrm>
              <a:off x="2202686" y="2386240"/>
              <a:ext cx="592920" cy="838440"/>
              <a:chOff x="2353515" y="2244838"/>
              <a:chExt cx="592920" cy="838440"/>
            </a:xfrm>
          </p:grpSpPr>
          <mc:AlternateContent xmlns:mc="http://schemas.openxmlformats.org/markup-compatibility/2006" xmlns:p14="http://schemas.microsoft.com/office/powerpoint/2010/main">
            <mc:Choice Requires="p14">
              <p:contentPart p14:bwMode="auto" r:id="rId24">
                <p14:nvContentPartPr>
                  <p14:cNvPr id="28" name="Ink 27">
                    <a:extLst>
                      <a:ext uri="{FF2B5EF4-FFF2-40B4-BE49-F238E27FC236}">
                        <a16:creationId xmlns:a16="http://schemas.microsoft.com/office/drawing/2014/main" id="{82BD7F73-CC2A-CDC9-1BB1-ED35173C4F5B}"/>
                      </a:ext>
                    </a:extLst>
                  </p14:cNvPr>
                  <p14:cNvContentPartPr/>
                  <p14:nvPr/>
                </p14:nvContentPartPr>
                <p14:xfrm>
                  <a:off x="2353515" y="2244838"/>
                  <a:ext cx="592920" cy="308520"/>
                </p14:xfrm>
              </p:contentPart>
            </mc:Choice>
            <mc:Fallback xmlns="">
              <p:pic>
                <p:nvPicPr>
                  <p:cNvPr id="28" name="Ink 27">
                    <a:extLst>
                      <a:ext uri="{FF2B5EF4-FFF2-40B4-BE49-F238E27FC236}">
                        <a16:creationId xmlns:a16="http://schemas.microsoft.com/office/drawing/2014/main" id="{82BD7F73-CC2A-CDC9-1BB1-ED35173C4F5B}"/>
                      </a:ext>
                    </a:extLst>
                  </p:cNvPr>
                  <p:cNvPicPr/>
                  <p:nvPr/>
                </p:nvPicPr>
                <p:blipFill>
                  <a:blip r:embed="rId25"/>
                  <a:stretch>
                    <a:fillRect/>
                  </a:stretch>
                </p:blipFill>
                <p:spPr>
                  <a:xfrm>
                    <a:off x="2344875" y="2236198"/>
                    <a:ext cx="61056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9" name="Ink 28">
                    <a:extLst>
                      <a:ext uri="{FF2B5EF4-FFF2-40B4-BE49-F238E27FC236}">
                        <a16:creationId xmlns:a16="http://schemas.microsoft.com/office/drawing/2014/main" id="{1AEE8845-8A67-78D3-F293-F8A7E5C97E0B}"/>
                      </a:ext>
                    </a:extLst>
                  </p14:cNvPr>
                  <p14:cNvContentPartPr/>
                  <p14:nvPr/>
                </p14:nvContentPartPr>
                <p14:xfrm>
                  <a:off x="2620995" y="2394958"/>
                  <a:ext cx="3960" cy="688320"/>
                </p14:xfrm>
              </p:contentPart>
            </mc:Choice>
            <mc:Fallback xmlns="">
              <p:pic>
                <p:nvPicPr>
                  <p:cNvPr id="29" name="Ink 28">
                    <a:extLst>
                      <a:ext uri="{FF2B5EF4-FFF2-40B4-BE49-F238E27FC236}">
                        <a16:creationId xmlns:a16="http://schemas.microsoft.com/office/drawing/2014/main" id="{1AEE8845-8A67-78D3-F293-F8A7E5C97E0B}"/>
                      </a:ext>
                    </a:extLst>
                  </p:cNvPr>
                  <p:cNvPicPr/>
                  <p:nvPr/>
                </p:nvPicPr>
                <p:blipFill>
                  <a:blip r:embed="rId27"/>
                  <a:stretch>
                    <a:fillRect/>
                  </a:stretch>
                </p:blipFill>
                <p:spPr>
                  <a:xfrm>
                    <a:off x="2612355" y="2386318"/>
                    <a:ext cx="21600" cy="705960"/>
                  </a:xfrm>
                  <a:prstGeom prst="rect">
                    <a:avLst/>
                  </a:prstGeom>
                </p:spPr>
              </p:pic>
            </mc:Fallback>
          </mc:AlternateContent>
        </p:grpSp>
        <p:grpSp>
          <p:nvGrpSpPr>
            <p:cNvPr id="33" name="Group 32">
              <a:extLst>
                <a:ext uri="{FF2B5EF4-FFF2-40B4-BE49-F238E27FC236}">
                  <a16:creationId xmlns:a16="http://schemas.microsoft.com/office/drawing/2014/main" id="{D103604F-E81B-0CA2-3E23-15206D1664BE}"/>
                </a:ext>
              </a:extLst>
            </p:cNvPr>
            <p:cNvGrpSpPr/>
            <p:nvPr/>
          </p:nvGrpSpPr>
          <p:grpSpPr>
            <a:xfrm>
              <a:off x="2010795" y="3869878"/>
              <a:ext cx="812880" cy="1177920"/>
              <a:chOff x="2010795" y="3869878"/>
              <a:chExt cx="812880" cy="1177920"/>
            </a:xfrm>
          </p:grpSpPr>
          <mc:AlternateContent xmlns:mc="http://schemas.openxmlformats.org/markup-compatibility/2006" xmlns:p14="http://schemas.microsoft.com/office/powerpoint/2010/main">
            <mc:Choice Requires="p14">
              <p:contentPart p14:bwMode="auto" r:id="rId28">
                <p14:nvContentPartPr>
                  <p14:cNvPr id="31" name="Ink 30">
                    <a:extLst>
                      <a:ext uri="{FF2B5EF4-FFF2-40B4-BE49-F238E27FC236}">
                        <a16:creationId xmlns:a16="http://schemas.microsoft.com/office/drawing/2014/main" id="{67B97C35-150E-03EB-FCC2-2B1CAA56C908}"/>
                      </a:ext>
                    </a:extLst>
                  </p14:cNvPr>
                  <p14:cNvContentPartPr/>
                  <p14:nvPr/>
                </p14:nvContentPartPr>
                <p14:xfrm>
                  <a:off x="2823315" y="3919558"/>
                  <a:ext cx="360" cy="1128240"/>
                </p14:xfrm>
              </p:contentPart>
            </mc:Choice>
            <mc:Fallback xmlns="">
              <p:pic>
                <p:nvPicPr>
                  <p:cNvPr id="31" name="Ink 30">
                    <a:extLst>
                      <a:ext uri="{FF2B5EF4-FFF2-40B4-BE49-F238E27FC236}">
                        <a16:creationId xmlns:a16="http://schemas.microsoft.com/office/drawing/2014/main" id="{67B97C35-150E-03EB-FCC2-2B1CAA56C908}"/>
                      </a:ext>
                    </a:extLst>
                  </p:cNvPr>
                  <p:cNvPicPr/>
                  <p:nvPr/>
                </p:nvPicPr>
                <p:blipFill>
                  <a:blip r:embed="rId29"/>
                  <a:stretch>
                    <a:fillRect/>
                  </a:stretch>
                </p:blipFill>
                <p:spPr>
                  <a:xfrm>
                    <a:off x="2814675" y="3910558"/>
                    <a:ext cx="18000" cy="1145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2" name="Ink 31">
                    <a:extLst>
                      <a:ext uri="{FF2B5EF4-FFF2-40B4-BE49-F238E27FC236}">
                        <a16:creationId xmlns:a16="http://schemas.microsoft.com/office/drawing/2014/main" id="{DEC97B5F-BDEA-A06B-0793-A280963D8121}"/>
                      </a:ext>
                    </a:extLst>
                  </p14:cNvPr>
                  <p14:cNvContentPartPr/>
                  <p14:nvPr/>
                </p14:nvContentPartPr>
                <p14:xfrm>
                  <a:off x="2010795" y="3869878"/>
                  <a:ext cx="515160" cy="360"/>
                </p14:xfrm>
              </p:contentPart>
            </mc:Choice>
            <mc:Fallback xmlns="">
              <p:pic>
                <p:nvPicPr>
                  <p:cNvPr id="32" name="Ink 31">
                    <a:extLst>
                      <a:ext uri="{FF2B5EF4-FFF2-40B4-BE49-F238E27FC236}">
                        <a16:creationId xmlns:a16="http://schemas.microsoft.com/office/drawing/2014/main" id="{DEC97B5F-BDEA-A06B-0793-A280963D8121}"/>
                      </a:ext>
                    </a:extLst>
                  </p:cNvPr>
                  <p:cNvPicPr/>
                  <p:nvPr/>
                </p:nvPicPr>
                <p:blipFill>
                  <a:blip r:embed="rId31"/>
                  <a:stretch>
                    <a:fillRect/>
                  </a:stretch>
                </p:blipFill>
                <p:spPr>
                  <a:xfrm>
                    <a:off x="2002155" y="3861238"/>
                    <a:ext cx="5328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34" name="Ink 33">
                  <a:extLst>
                    <a:ext uri="{FF2B5EF4-FFF2-40B4-BE49-F238E27FC236}">
                      <a16:creationId xmlns:a16="http://schemas.microsoft.com/office/drawing/2014/main" id="{8ADD4282-983B-D067-B028-EF31D4248678}"/>
                    </a:ext>
                  </a:extLst>
                </p14:cNvPr>
                <p14:cNvContentPartPr/>
                <p14:nvPr/>
              </p14:nvContentPartPr>
              <p14:xfrm>
                <a:off x="6565978" y="3354688"/>
                <a:ext cx="544680" cy="360"/>
              </p14:xfrm>
            </p:contentPart>
          </mc:Choice>
          <mc:Fallback xmlns="">
            <p:pic>
              <p:nvPicPr>
                <p:cNvPr id="34" name="Ink 33">
                  <a:extLst>
                    <a:ext uri="{FF2B5EF4-FFF2-40B4-BE49-F238E27FC236}">
                      <a16:creationId xmlns:a16="http://schemas.microsoft.com/office/drawing/2014/main" id="{8ADD4282-983B-D067-B028-EF31D4248678}"/>
                    </a:ext>
                  </a:extLst>
                </p:cNvPr>
                <p:cNvPicPr/>
                <p:nvPr/>
              </p:nvPicPr>
              <p:blipFill>
                <a:blip r:embed="rId33"/>
                <a:stretch>
                  <a:fillRect/>
                </a:stretch>
              </p:blipFill>
              <p:spPr>
                <a:xfrm>
                  <a:off x="6556978" y="3345688"/>
                  <a:ext cx="5623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5" name="Ink 34">
                  <a:extLst>
                    <a:ext uri="{FF2B5EF4-FFF2-40B4-BE49-F238E27FC236}">
                      <a16:creationId xmlns:a16="http://schemas.microsoft.com/office/drawing/2014/main" id="{3B8E63E8-4CFA-5DA8-EA3F-634162E5876D}"/>
                    </a:ext>
                  </a:extLst>
                </p14:cNvPr>
                <p14:cNvContentPartPr/>
                <p14:nvPr/>
              </p14:nvContentPartPr>
              <p14:xfrm>
                <a:off x="3003467" y="1638257"/>
                <a:ext cx="200880" cy="653040"/>
              </p14:xfrm>
            </p:contentPart>
          </mc:Choice>
          <mc:Fallback xmlns="">
            <p:pic>
              <p:nvPicPr>
                <p:cNvPr id="35" name="Ink 34">
                  <a:extLst>
                    <a:ext uri="{FF2B5EF4-FFF2-40B4-BE49-F238E27FC236}">
                      <a16:creationId xmlns:a16="http://schemas.microsoft.com/office/drawing/2014/main" id="{3B8E63E8-4CFA-5DA8-EA3F-634162E5876D}"/>
                    </a:ext>
                  </a:extLst>
                </p:cNvPr>
                <p:cNvPicPr/>
                <p:nvPr/>
              </p:nvPicPr>
              <p:blipFill>
                <a:blip r:embed="rId35"/>
                <a:stretch>
                  <a:fillRect/>
                </a:stretch>
              </p:blipFill>
              <p:spPr>
                <a:xfrm>
                  <a:off x="2994451" y="1629257"/>
                  <a:ext cx="218552" cy="6706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6" name="Ink 35">
                  <a:extLst>
                    <a:ext uri="{FF2B5EF4-FFF2-40B4-BE49-F238E27FC236}">
                      <a16:creationId xmlns:a16="http://schemas.microsoft.com/office/drawing/2014/main" id="{3BBC39ED-A7CD-C5EB-6911-C1F2C10EFFB4}"/>
                    </a:ext>
                  </a:extLst>
                </p14:cNvPr>
                <p14:cNvContentPartPr/>
                <p14:nvPr/>
              </p14:nvContentPartPr>
              <p14:xfrm>
                <a:off x="6210915" y="4253998"/>
                <a:ext cx="357840" cy="67320"/>
              </p14:xfrm>
            </p:contentPart>
          </mc:Choice>
          <mc:Fallback xmlns="">
            <p:pic>
              <p:nvPicPr>
                <p:cNvPr id="36" name="Ink 35">
                  <a:extLst>
                    <a:ext uri="{FF2B5EF4-FFF2-40B4-BE49-F238E27FC236}">
                      <a16:creationId xmlns:a16="http://schemas.microsoft.com/office/drawing/2014/main" id="{3BBC39ED-A7CD-C5EB-6911-C1F2C10EFFB4}"/>
                    </a:ext>
                  </a:extLst>
                </p:cNvPr>
                <p:cNvPicPr/>
                <p:nvPr/>
              </p:nvPicPr>
              <p:blipFill>
                <a:blip r:embed="rId37"/>
                <a:stretch>
                  <a:fillRect/>
                </a:stretch>
              </p:blipFill>
              <p:spPr>
                <a:xfrm>
                  <a:off x="6201906" y="4245046"/>
                  <a:ext cx="375498" cy="84866"/>
                </a:xfrm>
                <a:prstGeom prst="rect">
                  <a:avLst/>
                </a:prstGeom>
              </p:spPr>
            </p:pic>
          </mc:Fallback>
        </mc:AlternateContent>
        <p:sp>
          <p:nvSpPr>
            <p:cNvPr id="38" name="TextBox 37">
              <a:extLst>
                <a:ext uri="{FF2B5EF4-FFF2-40B4-BE49-F238E27FC236}">
                  <a16:creationId xmlns:a16="http://schemas.microsoft.com/office/drawing/2014/main" id="{1863B66A-B426-7591-710F-D4DF909573E5}"/>
                </a:ext>
              </a:extLst>
            </p:cNvPr>
            <p:cNvSpPr txBox="1"/>
            <p:nvPr/>
          </p:nvSpPr>
          <p:spPr>
            <a:xfrm>
              <a:off x="715113" y="4248538"/>
              <a:ext cx="1908268" cy="341191"/>
            </a:xfrm>
            <a:prstGeom prst="rect">
              <a:avLst/>
            </a:prstGeom>
            <a:noFill/>
          </p:spPr>
          <p:txBody>
            <a:bodyPr wrap="square" rtlCol="0">
              <a:spAutoFit/>
            </a:bodyPr>
            <a:lstStyle/>
            <a:p>
              <a:pPr lvl="1"/>
              <a:r>
                <a:rPr lang="en-US" sz="975" dirty="0">
                  <a:latin typeface="Calibri" panose="020F0502020204030204" pitchFamily="34" charset="0"/>
                </a:rPr>
                <a:t>Sick leave</a:t>
              </a:r>
            </a:p>
          </p:txBody>
        </p:sp>
        <p:sp>
          <p:nvSpPr>
            <p:cNvPr id="39" name="TextBox 38">
              <a:extLst>
                <a:ext uri="{FF2B5EF4-FFF2-40B4-BE49-F238E27FC236}">
                  <a16:creationId xmlns:a16="http://schemas.microsoft.com/office/drawing/2014/main" id="{CC5DBCE3-934D-50FF-C7B8-6478B90DF523}"/>
                </a:ext>
              </a:extLst>
            </p:cNvPr>
            <p:cNvSpPr txBox="1"/>
            <p:nvPr/>
          </p:nvSpPr>
          <p:spPr>
            <a:xfrm>
              <a:off x="2959317" y="5497611"/>
              <a:ext cx="1678163" cy="763618"/>
            </a:xfrm>
            <a:prstGeom prst="rect">
              <a:avLst/>
            </a:prstGeom>
            <a:noFill/>
          </p:spPr>
          <p:txBody>
            <a:bodyPr wrap="square" rtlCol="0">
              <a:spAutoFit/>
            </a:bodyPr>
            <a:lstStyle/>
            <a:p>
              <a:pPr lvl="1"/>
              <a:r>
                <a:rPr lang="en-US" sz="975" dirty="0">
                  <a:latin typeface="Calibri" panose="020F0502020204030204" pitchFamily="34" charset="0"/>
                </a:rPr>
                <a:t>internal learning offering  </a:t>
              </a:r>
            </a:p>
          </p:txBody>
        </p:sp>
        <p:sp>
          <p:nvSpPr>
            <p:cNvPr id="40" name="TextBox 39">
              <a:extLst>
                <a:ext uri="{FF2B5EF4-FFF2-40B4-BE49-F238E27FC236}">
                  <a16:creationId xmlns:a16="http://schemas.microsoft.com/office/drawing/2014/main" id="{BFC68B63-E018-9E29-C872-C2BC71EE0BB9}"/>
                </a:ext>
              </a:extLst>
            </p:cNvPr>
            <p:cNvSpPr txBox="1"/>
            <p:nvPr/>
          </p:nvSpPr>
          <p:spPr>
            <a:xfrm>
              <a:off x="3679085" y="5000518"/>
              <a:ext cx="1678163" cy="341191"/>
            </a:xfrm>
            <a:prstGeom prst="rect">
              <a:avLst/>
            </a:prstGeom>
            <a:noFill/>
          </p:spPr>
          <p:txBody>
            <a:bodyPr wrap="square" rtlCol="0">
              <a:spAutoFit/>
            </a:bodyPr>
            <a:lstStyle/>
            <a:p>
              <a:pPr lvl="1"/>
              <a:r>
                <a:rPr lang="en-US" sz="975" dirty="0">
                  <a:latin typeface="Calibri" panose="020F0502020204030204" pitchFamily="34" charset="0"/>
                </a:rPr>
                <a:t>scope</a:t>
              </a:r>
            </a:p>
          </p:txBody>
        </p:sp>
        <p:sp>
          <p:nvSpPr>
            <p:cNvPr id="41" name="TextBox 40">
              <a:extLst>
                <a:ext uri="{FF2B5EF4-FFF2-40B4-BE49-F238E27FC236}">
                  <a16:creationId xmlns:a16="http://schemas.microsoft.com/office/drawing/2014/main" id="{50047D44-7269-3FAF-1707-58E5E44ADF86}"/>
                </a:ext>
              </a:extLst>
            </p:cNvPr>
            <p:cNvSpPr txBox="1"/>
            <p:nvPr/>
          </p:nvSpPr>
          <p:spPr>
            <a:xfrm>
              <a:off x="3676500" y="4579483"/>
              <a:ext cx="1678163" cy="552405"/>
            </a:xfrm>
            <a:prstGeom prst="rect">
              <a:avLst/>
            </a:prstGeom>
            <a:noFill/>
          </p:spPr>
          <p:txBody>
            <a:bodyPr wrap="square" rtlCol="0">
              <a:spAutoFit/>
            </a:bodyPr>
            <a:lstStyle/>
            <a:p>
              <a:pPr lvl="1"/>
              <a:r>
                <a:rPr lang="en-US" sz="975" dirty="0">
                  <a:latin typeface="Calibri" panose="020F0502020204030204" pitchFamily="34" charset="0"/>
                </a:rPr>
                <a:t>timeframe</a:t>
              </a:r>
            </a:p>
          </p:txBody>
        </p:sp>
        <p:sp>
          <p:nvSpPr>
            <p:cNvPr id="44" name="TextBox 43">
              <a:extLst>
                <a:ext uri="{FF2B5EF4-FFF2-40B4-BE49-F238E27FC236}">
                  <a16:creationId xmlns:a16="http://schemas.microsoft.com/office/drawing/2014/main" id="{5577643D-86D3-C144-4165-37095E57FFB4}"/>
                </a:ext>
              </a:extLst>
            </p:cNvPr>
            <p:cNvSpPr txBox="1"/>
            <p:nvPr/>
          </p:nvSpPr>
          <p:spPr>
            <a:xfrm>
              <a:off x="6327571" y="4340810"/>
              <a:ext cx="2577824" cy="341191"/>
            </a:xfrm>
            <a:prstGeom prst="rect">
              <a:avLst/>
            </a:prstGeom>
            <a:noFill/>
          </p:spPr>
          <p:txBody>
            <a:bodyPr wrap="square" rtlCol="0">
              <a:spAutoFit/>
            </a:bodyPr>
            <a:lstStyle/>
            <a:p>
              <a:r>
                <a:rPr lang="en-US" sz="975" dirty="0">
                  <a:latin typeface="Calibri" panose="020F0502020204030204" pitchFamily="34" charset="0"/>
                </a:rPr>
                <a:t>Choice of times, topics</a:t>
              </a:r>
            </a:p>
          </p:txBody>
        </p:sp>
        <p:sp>
          <p:nvSpPr>
            <p:cNvPr id="45" name="TextBox 44">
              <a:extLst>
                <a:ext uri="{FF2B5EF4-FFF2-40B4-BE49-F238E27FC236}">
                  <a16:creationId xmlns:a16="http://schemas.microsoft.com/office/drawing/2014/main" id="{7A269F8A-0917-E871-FBBE-4091918A2C67}"/>
                </a:ext>
              </a:extLst>
            </p:cNvPr>
            <p:cNvSpPr txBox="1"/>
            <p:nvPr/>
          </p:nvSpPr>
          <p:spPr>
            <a:xfrm rot="1081182">
              <a:off x="4509615" y="1209961"/>
              <a:ext cx="1908268" cy="552405"/>
            </a:xfrm>
            <a:prstGeom prst="rect">
              <a:avLst/>
            </a:prstGeom>
            <a:noFill/>
          </p:spPr>
          <p:txBody>
            <a:bodyPr wrap="square" rtlCol="0">
              <a:spAutoFit/>
            </a:bodyPr>
            <a:lstStyle/>
            <a:p>
              <a:pPr lvl="1"/>
              <a:r>
                <a:rPr lang="en-US" sz="975" dirty="0">
                  <a:latin typeface="Calibri" panose="020F0502020204030204" pitchFamily="34" charset="0"/>
                </a:rPr>
                <a:t>Coach </a:t>
              </a:r>
            </a:p>
            <a:p>
              <a:pPr lvl="1"/>
              <a:r>
                <a:rPr lang="en-US" sz="975" dirty="0">
                  <a:latin typeface="Calibri" panose="020F0502020204030204" pitchFamily="34" charset="0"/>
                </a:rPr>
                <a:t>availability </a:t>
              </a:r>
            </a:p>
          </p:txBody>
        </p:sp>
        <p:sp>
          <p:nvSpPr>
            <p:cNvPr id="46" name="TextBox 45">
              <a:extLst>
                <a:ext uri="{FF2B5EF4-FFF2-40B4-BE49-F238E27FC236}">
                  <a16:creationId xmlns:a16="http://schemas.microsoft.com/office/drawing/2014/main" id="{E323874B-0265-66F0-0CC3-A36EFB14170F}"/>
                </a:ext>
              </a:extLst>
            </p:cNvPr>
            <p:cNvSpPr txBox="1"/>
            <p:nvPr/>
          </p:nvSpPr>
          <p:spPr>
            <a:xfrm>
              <a:off x="6254385" y="2337393"/>
              <a:ext cx="1678163" cy="552405"/>
            </a:xfrm>
            <a:prstGeom prst="rect">
              <a:avLst/>
            </a:prstGeom>
            <a:noFill/>
          </p:spPr>
          <p:txBody>
            <a:bodyPr wrap="square" rtlCol="0">
              <a:spAutoFit/>
            </a:bodyPr>
            <a:lstStyle/>
            <a:p>
              <a:pPr lvl="1"/>
              <a:r>
                <a:rPr lang="en-US" sz="975" dirty="0">
                  <a:latin typeface="Calibri" panose="020F0502020204030204" pitchFamily="34" charset="0"/>
                </a:rPr>
                <a:t>US cohort</a:t>
              </a:r>
            </a:p>
          </p:txBody>
        </p:sp>
        <p:sp>
          <p:nvSpPr>
            <p:cNvPr id="47" name="TextBox 46">
              <a:extLst>
                <a:ext uri="{FF2B5EF4-FFF2-40B4-BE49-F238E27FC236}">
                  <a16:creationId xmlns:a16="http://schemas.microsoft.com/office/drawing/2014/main" id="{70A2D832-CDD7-E29A-137B-FC105D1CB3BC}"/>
                </a:ext>
              </a:extLst>
            </p:cNvPr>
            <p:cNvSpPr txBox="1"/>
            <p:nvPr/>
          </p:nvSpPr>
          <p:spPr>
            <a:xfrm>
              <a:off x="674213" y="2729352"/>
              <a:ext cx="1908268" cy="552405"/>
            </a:xfrm>
            <a:prstGeom prst="rect">
              <a:avLst/>
            </a:prstGeom>
            <a:noFill/>
          </p:spPr>
          <p:txBody>
            <a:bodyPr wrap="square" rtlCol="0">
              <a:spAutoFit/>
            </a:bodyPr>
            <a:lstStyle/>
            <a:p>
              <a:pPr lvl="1"/>
              <a:r>
                <a:rPr lang="en-US" sz="975" dirty="0">
                  <a:latin typeface="Calibri" panose="020F0502020204030204" pitchFamily="34" charset="0"/>
                </a:rPr>
                <a:t>Other programs</a:t>
              </a:r>
            </a:p>
          </p:txBody>
        </p:sp>
        <p:sp>
          <p:nvSpPr>
            <p:cNvPr id="48" name="TextBox 47">
              <a:extLst>
                <a:ext uri="{FF2B5EF4-FFF2-40B4-BE49-F238E27FC236}">
                  <a16:creationId xmlns:a16="http://schemas.microsoft.com/office/drawing/2014/main" id="{0DD2A452-D5A9-BC6D-EDB9-820F1BB5B869}"/>
                </a:ext>
              </a:extLst>
            </p:cNvPr>
            <p:cNvSpPr txBox="1"/>
            <p:nvPr/>
          </p:nvSpPr>
          <p:spPr>
            <a:xfrm>
              <a:off x="1709588" y="847370"/>
              <a:ext cx="1908268" cy="552405"/>
            </a:xfrm>
            <a:prstGeom prst="rect">
              <a:avLst/>
            </a:prstGeom>
            <a:noFill/>
          </p:spPr>
          <p:txBody>
            <a:bodyPr wrap="square" rtlCol="0">
              <a:spAutoFit/>
            </a:bodyPr>
            <a:lstStyle/>
            <a:p>
              <a:pPr lvl="1"/>
              <a:r>
                <a:rPr lang="en-US" sz="975" dirty="0">
                  <a:latin typeface="Calibri" panose="020F0502020204030204" pitchFamily="34" charset="0"/>
                </a:rPr>
                <a:t>Team &amp; 1:1 demands</a:t>
              </a:r>
            </a:p>
          </p:txBody>
        </p:sp>
        <p:sp>
          <p:nvSpPr>
            <p:cNvPr id="49" name="TextBox 48">
              <a:extLst>
                <a:ext uri="{FF2B5EF4-FFF2-40B4-BE49-F238E27FC236}">
                  <a16:creationId xmlns:a16="http://schemas.microsoft.com/office/drawing/2014/main" id="{4B2A5A5D-DAF1-5763-801C-6F5C1095D753}"/>
                </a:ext>
              </a:extLst>
            </p:cNvPr>
            <p:cNvSpPr txBox="1"/>
            <p:nvPr/>
          </p:nvSpPr>
          <p:spPr>
            <a:xfrm>
              <a:off x="2435426" y="1340733"/>
              <a:ext cx="1908268" cy="341191"/>
            </a:xfrm>
            <a:prstGeom prst="rect">
              <a:avLst/>
            </a:prstGeom>
            <a:noFill/>
          </p:spPr>
          <p:txBody>
            <a:bodyPr wrap="square" rtlCol="0">
              <a:spAutoFit/>
            </a:bodyPr>
            <a:lstStyle/>
            <a:p>
              <a:pPr lvl="1"/>
              <a:r>
                <a:rPr lang="en-US" sz="975" dirty="0">
                  <a:latin typeface="Calibri" panose="020F0502020204030204" pitchFamily="34" charset="0"/>
                </a:rPr>
                <a:t>exhaustion</a:t>
              </a:r>
            </a:p>
          </p:txBody>
        </p:sp>
        <mc:AlternateContent xmlns:mc="http://schemas.openxmlformats.org/markup-compatibility/2006" xmlns:p14="http://schemas.microsoft.com/office/powerpoint/2010/main">
          <mc:Choice Requires="p14">
            <p:contentPart p14:bwMode="auto" r:id="rId38">
              <p14:nvContentPartPr>
                <p14:cNvPr id="50" name="Ink 49">
                  <a:extLst>
                    <a:ext uri="{FF2B5EF4-FFF2-40B4-BE49-F238E27FC236}">
                      <a16:creationId xmlns:a16="http://schemas.microsoft.com/office/drawing/2014/main" id="{E4C8CF7D-0C65-F96F-D589-D9249F48928A}"/>
                    </a:ext>
                  </a:extLst>
                </p14:cNvPr>
                <p14:cNvContentPartPr/>
                <p14:nvPr/>
              </p14:nvContentPartPr>
              <p14:xfrm>
                <a:off x="3983553" y="4440557"/>
                <a:ext cx="617040" cy="218520"/>
              </p14:xfrm>
            </p:contentPart>
          </mc:Choice>
          <mc:Fallback xmlns="">
            <p:pic>
              <p:nvPicPr>
                <p:cNvPr id="50" name="Ink 49">
                  <a:extLst>
                    <a:ext uri="{FF2B5EF4-FFF2-40B4-BE49-F238E27FC236}">
                      <a16:creationId xmlns:a16="http://schemas.microsoft.com/office/drawing/2014/main" id="{E4C8CF7D-0C65-F96F-D589-D9249F48928A}"/>
                    </a:ext>
                  </a:extLst>
                </p:cNvPr>
                <p:cNvPicPr/>
                <p:nvPr/>
              </p:nvPicPr>
              <p:blipFill>
                <a:blip r:embed="rId39"/>
                <a:stretch>
                  <a:fillRect/>
                </a:stretch>
              </p:blipFill>
              <p:spPr>
                <a:xfrm>
                  <a:off x="3974558" y="4431557"/>
                  <a:ext cx="63467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1" name="Ink 50">
                  <a:extLst>
                    <a:ext uri="{FF2B5EF4-FFF2-40B4-BE49-F238E27FC236}">
                      <a16:creationId xmlns:a16="http://schemas.microsoft.com/office/drawing/2014/main" id="{832A3F61-7BBC-66FE-C301-762599838FA2}"/>
                    </a:ext>
                  </a:extLst>
                </p14:cNvPr>
                <p14:cNvContentPartPr/>
                <p14:nvPr/>
              </p14:nvContentPartPr>
              <p14:xfrm>
                <a:off x="3946113" y="4878317"/>
                <a:ext cx="515520" cy="210600"/>
              </p14:xfrm>
            </p:contentPart>
          </mc:Choice>
          <mc:Fallback xmlns="">
            <p:pic>
              <p:nvPicPr>
                <p:cNvPr id="51" name="Ink 50">
                  <a:extLst>
                    <a:ext uri="{FF2B5EF4-FFF2-40B4-BE49-F238E27FC236}">
                      <a16:creationId xmlns:a16="http://schemas.microsoft.com/office/drawing/2014/main" id="{832A3F61-7BBC-66FE-C301-762599838FA2}"/>
                    </a:ext>
                  </a:extLst>
                </p:cNvPr>
                <p:cNvPicPr/>
                <p:nvPr/>
              </p:nvPicPr>
              <p:blipFill>
                <a:blip r:embed="rId41"/>
                <a:stretch>
                  <a:fillRect/>
                </a:stretch>
              </p:blipFill>
              <p:spPr>
                <a:xfrm>
                  <a:off x="3937107" y="4869317"/>
                  <a:ext cx="533172" cy="228240"/>
                </a:xfrm>
                <a:prstGeom prst="rect">
                  <a:avLst/>
                </a:prstGeom>
              </p:spPr>
            </p:pic>
          </mc:Fallback>
        </mc:AlternateContent>
        <p:sp>
          <p:nvSpPr>
            <p:cNvPr id="52" name="TextBox 51">
              <a:extLst>
                <a:ext uri="{FF2B5EF4-FFF2-40B4-BE49-F238E27FC236}">
                  <a16:creationId xmlns:a16="http://schemas.microsoft.com/office/drawing/2014/main" id="{5FD48C03-9CAC-3ED7-161F-6B0C696A4843}"/>
                </a:ext>
              </a:extLst>
            </p:cNvPr>
            <p:cNvSpPr txBox="1"/>
            <p:nvPr/>
          </p:nvSpPr>
          <p:spPr>
            <a:xfrm>
              <a:off x="6077646" y="1287989"/>
              <a:ext cx="1341249" cy="763618"/>
            </a:xfrm>
            <a:prstGeom prst="rect">
              <a:avLst/>
            </a:prstGeom>
            <a:noFill/>
          </p:spPr>
          <p:txBody>
            <a:bodyPr wrap="square" rtlCol="0">
              <a:spAutoFit/>
            </a:bodyPr>
            <a:lstStyle/>
            <a:p>
              <a:r>
                <a:rPr lang="en-US" sz="975" dirty="0">
                  <a:latin typeface="Calibri" panose="020F0502020204030204" pitchFamily="34" charset="0"/>
                </a:rPr>
                <a:t>Clients changing companies  </a:t>
              </a:r>
            </a:p>
          </p:txBody>
        </p:sp>
        <p:sp>
          <p:nvSpPr>
            <p:cNvPr id="53" name="TextBox 52">
              <a:extLst>
                <a:ext uri="{FF2B5EF4-FFF2-40B4-BE49-F238E27FC236}">
                  <a16:creationId xmlns:a16="http://schemas.microsoft.com/office/drawing/2014/main" id="{BC1A7BE4-A555-C446-C5CD-37D5E9EF8D56}"/>
                </a:ext>
              </a:extLst>
            </p:cNvPr>
            <p:cNvSpPr txBox="1"/>
            <p:nvPr/>
          </p:nvSpPr>
          <p:spPr>
            <a:xfrm>
              <a:off x="356067" y="733717"/>
              <a:ext cx="1908268" cy="974832"/>
            </a:xfrm>
            <a:prstGeom prst="rect">
              <a:avLst/>
            </a:prstGeom>
            <a:noFill/>
          </p:spPr>
          <p:txBody>
            <a:bodyPr wrap="square" rtlCol="0">
              <a:spAutoFit/>
            </a:bodyPr>
            <a:lstStyle/>
            <a:p>
              <a:pPr lvl="1"/>
              <a:r>
                <a:rPr lang="en-US" sz="975" dirty="0">
                  <a:latin typeface="Calibri" panose="020F0502020204030204" pitchFamily="34" charset="0"/>
                </a:rPr>
                <a:t>Research &amp; content development</a:t>
              </a:r>
            </a:p>
          </p:txBody>
        </p:sp>
        <p:sp>
          <p:nvSpPr>
            <p:cNvPr id="54" name="TextBox 53">
              <a:extLst>
                <a:ext uri="{FF2B5EF4-FFF2-40B4-BE49-F238E27FC236}">
                  <a16:creationId xmlns:a16="http://schemas.microsoft.com/office/drawing/2014/main" id="{318C402F-672C-61FE-A2CE-870DF5DBC6CD}"/>
                </a:ext>
              </a:extLst>
            </p:cNvPr>
            <p:cNvSpPr txBox="1"/>
            <p:nvPr/>
          </p:nvSpPr>
          <p:spPr>
            <a:xfrm>
              <a:off x="1224133" y="2974260"/>
              <a:ext cx="1908268" cy="552405"/>
            </a:xfrm>
            <a:prstGeom prst="rect">
              <a:avLst/>
            </a:prstGeom>
            <a:noFill/>
          </p:spPr>
          <p:txBody>
            <a:bodyPr wrap="square" rtlCol="0">
              <a:spAutoFit/>
            </a:bodyPr>
            <a:lstStyle/>
            <a:p>
              <a:pPr lvl="1"/>
              <a:r>
                <a:rPr lang="en-US" sz="975" dirty="0">
                  <a:latin typeface="Calibri" panose="020F0502020204030204" pitchFamily="34" charset="0"/>
                </a:rPr>
                <a:t>Training coaches</a:t>
              </a:r>
            </a:p>
          </p:txBody>
        </p:sp>
        <p:sp>
          <p:nvSpPr>
            <p:cNvPr id="55" name="TextBox 54">
              <a:extLst>
                <a:ext uri="{FF2B5EF4-FFF2-40B4-BE49-F238E27FC236}">
                  <a16:creationId xmlns:a16="http://schemas.microsoft.com/office/drawing/2014/main" id="{AC64176C-7FAF-8972-9B2F-C6227CB94142}"/>
                </a:ext>
              </a:extLst>
            </p:cNvPr>
            <p:cNvSpPr txBox="1"/>
            <p:nvPr/>
          </p:nvSpPr>
          <p:spPr>
            <a:xfrm>
              <a:off x="2634321" y="1663616"/>
              <a:ext cx="1908268" cy="341191"/>
            </a:xfrm>
            <a:prstGeom prst="rect">
              <a:avLst/>
            </a:prstGeom>
            <a:noFill/>
          </p:spPr>
          <p:txBody>
            <a:bodyPr wrap="square" rtlCol="0">
              <a:spAutoFit/>
            </a:bodyPr>
            <a:lstStyle/>
            <a:p>
              <a:pPr lvl="1"/>
              <a:r>
                <a:rPr lang="en-US" sz="975" dirty="0">
                  <a:latin typeface="Calibri" panose="020F0502020204030204" pitchFamily="34" charset="0"/>
                </a:rPr>
                <a:t>Team time</a:t>
              </a:r>
            </a:p>
          </p:txBody>
        </p:sp>
        <p:sp>
          <p:nvSpPr>
            <p:cNvPr id="56" name="TextBox 55">
              <a:extLst>
                <a:ext uri="{FF2B5EF4-FFF2-40B4-BE49-F238E27FC236}">
                  <a16:creationId xmlns:a16="http://schemas.microsoft.com/office/drawing/2014/main" id="{2412CDC4-9557-B29C-EC73-7CAC9245FC5C}"/>
                </a:ext>
              </a:extLst>
            </p:cNvPr>
            <p:cNvSpPr txBox="1"/>
            <p:nvPr/>
          </p:nvSpPr>
          <p:spPr>
            <a:xfrm>
              <a:off x="5531451" y="2264037"/>
              <a:ext cx="2577824" cy="552405"/>
            </a:xfrm>
            <a:prstGeom prst="rect">
              <a:avLst/>
            </a:prstGeom>
            <a:noFill/>
          </p:spPr>
          <p:txBody>
            <a:bodyPr wrap="square" rtlCol="0">
              <a:spAutoFit/>
            </a:bodyPr>
            <a:lstStyle/>
            <a:p>
              <a:r>
                <a:rPr lang="en-US" sz="975" dirty="0">
                  <a:latin typeface="Calibri" panose="020F0502020204030204" pitchFamily="34" charset="0"/>
                </a:rPr>
                <a:t>Responding </a:t>
              </a:r>
            </a:p>
            <a:p>
              <a:r>
                <a:rPr lang="en-US" sz="975" dirty="0">
                  <a:latin typeface="Calibri" panose="020F0502020204030204" pitchFamily="34" charset="0"/>
                </a:rPr>
                <a:t>To new briefs</a:t>
              </a:r>
            </a:p>
          </p:txBody>
        </p:sp>
        <p:sp>
          <p:nvSpPr>
            <p:cNvPr id="57" name="TextBox 56">
              <a:extLst>
                <a:ext uri="{FF2B5EF4-FFF2-40B4-BE49-F238E27FC236}">
                  <a16:creationId xmlns:a16="http://schemas.microsoft.com/office/drawing/2014/main" id="{6C2E30A6-E580-3BAF-4FE7-13310B068C3E}"/>
                </a:ext>
              </a:extLst>
            </p:cNvPr>
            <p:cNvSpPr txBox="1"/>
            <p:nvPr/>
          </p:nvSpPr>
          <p:spPr>
            <a:xfrm>
              <a:off x="5641109" y="649976"/>
              <a:ext cx="1033492" cy="552405"/>
            </a:xfrm>
            <a:prstGeom prst="rect">
              <a:avLst/>
            </a:prstGeom>
            <a:noFill/>
          </p:spPr>
          <p:txBody>
            <a:bodyPr wrap="square" rtlCol="0">
              <a:spAutoFit/>
            </a:bodyPr>
            <a:lstStyle/>
            <a:p>
              <a:r>
                <a:rPr lang="en-US" sz="975" dirty="0">
                  <a:latin typeface="Calibri" panose="020F0502020204030204" pitchFamily="34" charset="0"/>
                </a:rPr>
                <a:t>Economy / budgets</a:t>
              </a:r>
            </a:p>
          </p:txBody>
        </p:sp>
        <p:sp>
          <p:nvSpPr>
            <p:cNvPr id="58" name="TextBox 57">
              <a:extLst>
                <a:ext uri="{FF2B5EF4-FFF2-40B4-BE49-F238E27FC236}">
                  <a16:creationId xmlns:a16="http://schemas.microsoft.com/office/drawing/2014/main" id="{ADFD1450-D56F-DE11-A9DD-F94DB5EA2D89}"/>
                </a:ext>
              </a:extLst>
            </p:cNvPr>
            <p:cNvSpPr txBox="1"/>
            <p:nvPr/>
          </p:nvSpPr>
          <p:spPr>
            <a:xfrm>
              <a:off x="6692420" y="755916"/>
              <a:ext cx="1240081" cy="739250"/>
            </a:xfrm>
            <a:prstGeom prst="rect">
              <a:avLst/>
            </a:prstGeom>
            <a:noFill/>
          </p:spPr>
          <p:txBody>
            <a:bodyPr wrap="square" lIns="74295" tIns="37148" rIns="74295" bIns="37148" rtlCol="0" anchor="t">
              <a:spAutoFit/>
            </a:bodyPr>
            <a:lstStyle/>
            <a:p>
              <a:r>
                <a:rPr lang="en-US" sz="975" dirty="0">
                  <a:latin typeface="Calibri" panose="020F0502020204030204" pitchFamily="34" charset="0"/>
                </a:rPr>
                <a:t>Socio political distractions</a:t>
              </a:r>
            </a:p>
          </p:txBody>
        </p:sp>
      </p:grpSp>
      <p:sp>
        <p:nvSpPr>
          <p:cNvPr id="24" name="TextBox 23">
            <a:extLst>
              <a:ext uri="{FF2B5EF4-FFF2-40B4-BE49-F238E27FC236}">
                <a16:creationId xmlns:a16="http://schemas.microsoft.com/office/drawing/2014/main" id="{49EF7C55-AD32-CD2F-1761-C857177A72C4}"/>
              </a:ext>
            </a:extLst>
          </p:cNvPr>
          <p:cNvSpPr txBox="1"/>
          <p:nvPr/>
        </p:nvSpPr>
        <p:spPr>
          <a:xfrm>
            <a:off x="5283442" y="5129078"/>
            <a:ext cx="4453706" cy="917752"/>
          </a:xfrm>
          <a:prstGeom prst="rect">
            <a:avLst/>
          </a:prstGeom>
          <a:solidFill>
            <a:srgbClr val="0070C0"/>
          </a:solidFill>
        </p:spPr>
        <p:txBody>
          <a:bodyPr wrap="square" rtlCol="0">
            <a:spAutoFit/>
          </a:bodyPr>
          <a:lstStyle/>
          <a:p>
            <a:r>
              <a:rPr lang="en-US" sz="1788" dirty="0">
                <a:solidFill>
                  <a:schemeClr val="bg1"/>
                </a:solidFill>
                <a:latin typeface="Calibri" panose="020F0502020204030204" pitchFamily="34" charset="0"/>
              </a:rPr>
              <a:t>Unpack the washing machine in your head.</a:t>
            </a:r>
          </a:p>
          <a:p>
            <a:r>
              <a:rPr lang="en-US" sz="1788" dirty="0">
                <a:solidFill>
                  <a:schemeClr val="bg1"/>
                </a:solidFill>
                <a:latin typeface="Calibri" panose="020F0502020204030204" pitchFamily="34" charset="0"/>
              </a:rPr>
              <a:t>Think / Dream of every possibility</a:t>
            </a:r>
          </a:p>
          <a:p>
            <a:r>
              <a:rPr lang="en-US" sz="1788" dirty="0">
                <a:solidFill>
                  <a:schemeClr val="bg1"/>
                </a:solidFill>
                <a:latin typeface="Calibri" panose="020F0502020204030204" pitchFamily="34" charset="0"/>
              </a:rPr>
              <a:t>Map the reality to get aligned as  a team. </a:t>
            </a:r>
          </a:p>
        </p:txBody>
      </p:sp>
      <p:sp>
        <p:nvSpPr>
          <p:cNvPr id="43" name="TextBox 42">
            <a:extLst>
              <a:ext uri="{FF2B5EF4-FFF2-40B4-BE49-F238E27FC236}">
                <a16:creationId xmlns:a16="http://schemas.microsoft.com/office/drawing/2014/main" id="{F4948A22-2365-56D5-C94D-A65AE8D5B449}"/>
              </a:ext>
            </a:extLst>
          </p:cNvPr>
          <p:cNvSpPr txBox="1"/>
          <p:nvPr/>
        </p:nvSpPr>
        <p:spPr>
          <a:xfrm>
            <a:off x="1485900" y="314325"/>
            <a:ext cx="7629525" cy="1255985"/>
          </a:xfrm>
          <a:prstGeom prst="rect">
            <a:avLst/>
          </a:prstGeom>
          <a:noFill/>
        </p:spPr>
        <p:txBody>
          <a:bodyPr wrap="square" rtlCol="0">
            <a:spAutoFit/>
          </a:bodyPr>
          <a:lstStyle/>
          <a:p>
            <a:pPr algn="ctr"/>
            <a:r>
              <a:rPr lang="en-US" sz="3500" dirty="0">
                <a:solidFill>
                  <a:srgbClr val="008F00"/>
                </a:solidFill>
                <a:latin typeface="Calibri" panose="020F0502020204030204" pitchFamily="34" charset="0"/>
              </a:rPr>
              <a:t>MIND MAP IT </a:t>
            </a:r>
            <a:endParaRPr lang="en-US" sz="3500" dirty="0">
              <a:solidFill>
                <a:srgbClr val="008F00"/>
              </a:solidFill>
              <a:latin typeface="Calibri" panose="020F0502020204030204" pitchFamily="34" charset="0"/>
              <a:sym typeface="Wingdings" pitchFamily="2" charset="2"/>
            </a:endParaRPr>
          </a:p>
          <a:p>
            <a:pPr algn="ctr"/>
            <a:r>
              <a:rPr lang="en-US" sz="2031" dirty="0">
                <a:solidFill>
                  <a:srgbClr val="008F00"/>
                </a:solidFill>
                <a:latin typeface="Calibri" panose="020F0502020204030204" pitchFamily="34" charset="0"/>
                <a:sym typeface="Wingdings" pitchFamily="2" charset="2"/>
              </a:rPr>
              <a:t>Supports natural way of “divergent” thinking and leverages “collective intelligence”</a:t>
            </a:r>
            <a:endParaRPr lang="en-US" sz="2031" dirty="0">
              <a:solidFill>
                <a:srgbClr val="008F00"/>
              </a:solidFill>
              <a:latin typeface="Calibri" panose="020F0502020204030204" pitchFamily="34" charset="0"/>
            </a:endParaRPr>
          </a:p>
        </p:txBody>
      </p:sp>
    </p:spTree>
    <p:extLst>
      <p:ext uri="{BB962C8B-B14F-4D97-AF65-F5344CB8AC3E}">
        <p14:creationId xmlns:p14="http://schemas.microsoft.com/office/powerpoint/2010/main" val="2684861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8A73B-8E5B-4E80-B034-6A9B8033223A}"/>
              </a:ext>
            </a:extLst>
          </p:cNvPr>
          <p:cNvSpPr>
            <a:spLocks noGrp="1"/>
          </p:cNvSpPr>
          <p:nvPr>
            <p:ph type="title"/>
          </p:nvPr>
        </p:nvSpPr>
        <p:spPr/>
        <p:txBody>
          <a:bodyPr/>
          <a:lstStyle/>
          <a:p>
            <a:endParaRPr lang="en-US" dirty="0"/>
          </a:p>
        </p:txBody>
      </p:sp>
      <p:pic>
        <p:nvPicPr>
          <p:cNvPr id="6" name="Content Placeholder 5" descr="A light bulb with colorful explosion&#10;&#10;Description automatically generated">
            <a:extLst>
              <a:ext uri="{FF2B5EF4-FFF2-40B4-BE49-F238E27FC236}">
                <a16:creationId xmlns:a16="http://schemas.microsoft.com/office/drawing/2014/main" id="{67A6FFDF-DE1B-ACC8-E47D-3B300E8F42E5}"/>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0" y="0"/>
            <a:ext cx="9906000" cy="6858000"/>
          </a:xfrm>
        </p:spPr>
      </p:pic>
      <p:sp>
        <p:nvSpPr>
          <p:cNvPr id="7" name="Title 1">
            <a:extLst>
              <a:ext uri="{FF2B5EF4-FFF2-40B4-BE49-F238E27FC236}">
                <a16:creationId xmlns:a16="http://schemas.microsoft.com/office/drawing/2014/main" id="{6DBBEC31-CBD3-F135-0CE0-00E27C337217}"/>
              </a:ext>
            </a:extLst>
          </p:cNvPr>
          <p:cNvSpPr txBox="1">
            <a:spLocks/>
          </p:cNvSpPr>
          <p:nvPr/>
        </p:nvSpPr>
        <p:spPr>
          <a:xfrm>
            <a:off x="563071" y="450536"/>
            <a:ext cx="4187445" cy="854639"/>
          </a:xfrm>
          <a:prstGeom prst="rect">
            <a:avLst/>
          </a:prstGeom>
        </p:spPr>
        <p:txBody>
          <a:bodyPr vert="horz" lIns="117286" tIns="58643" rIns="117286" bIns="58643" rtlCol="0" anchor="ctr">
            <a:noAutofit/>
          </a:bodyPr>
          <a:lstStyle>
            <a:lvl1pPr algn="l" defTabSz="712866" rtl="0" eaLnBrk="1" latinLnBrk="0" hangingPunct="1">
              <a:lnSpc>
                <a:spcPct val="90000"/>
              </a:lnSpc>
              <a:spcBef>
                <a:spcPct val="0"/>
              </a:spcBef>
              <a:buNone/>
              <a:defRPr sz="3430" kern="1200">
                <a:solidFill>
                  <a:schemeClr val="tx1"/>
                </a:solidFill>
                <a:latin typeface="+mj-lt"/>
                <a:ea typeface="+mj-ea"/>
                <a:cs typeface="+mj-cs"/>
              </a:defRPr>
            </a:lvl1pPr>
          </a:lstStyle>
          <a:p>
            <a:r>
              <a:rPr lang="en-US" sz="3592" b="1" dirty="0">
                <a:solidFill>
                  <a:schemeClr val="bg1"/>
                </a:solidFill>
                <a:latin typeface="Calibri" panose="020F0502020204030204" pitchFamily="34" charset="0"/>
                <a:cs typeface="Calibri" panose="020F0502020204030204" pitchFamily="34" charset="0"/>
              </a:rPr>
              <a:t>Headwinds of V.U.C.A.D.A. </a:t>
            </a:r>
          </a:p>
        </p:txBody>
      </p:sp>
      <p:sp>
        <p:nvSpPr>
          <p:cNvPr id="8" name="TextBox 7">
            <a:extLst>
              <a:ext uri="{FF2B5EF4-FFF2-40B4-BE49-F238E27FC236}">
                <a16:creationId xmlns:a16="http://schemas.microsoft.com/office/drawing/2014/main" id="{F86139C4-6844-B220-0D70-081F9517BA10}"/>
              </a:ext>
            </a:extLst>
          </p:cNvPr>
          <p:cNvSpPr txBox="1"/>
          <p:nvPr/>
        </p:nvSpPr>
        <p:spPr>
          <a:xfrm>
            <a:off x="5946228" y="363601"/>
            <a:ext cx="3731843" cy="5510355"/>
          </a:xfrm>
          <a:prstGeom prst="rect">
            <a:avLst/>
          </a:prstGeom>
          <a:solidFill>
            <a:schemeClr val="tx1">
              <a:alpha val="61025"/>
            </a:schemeClr>
          </a:solidFill>
        </p:spPr>
        <p:txBody>
          <a:bodyPr wrap="square" rtlCol="0">
            <a:spAutoFit/>
          </a:bodyPr>
          <a:lstStyle/>
          <a:p>
            <a:pPr defTabSz="363658">
              <a:spcBef>
                <a:spcPts val="477"/>
              </a:spcBef>
              <a:spcAft>
                <a:spcPts val="477"/>
              </a:spcAft>
              <a:tabLst>
                <a:tab pos="1152525" algn="l"/>
              </a:tabLst>
            </a:pPr>
            <a:r>
              <a:rPr lang="en-GB" sz="1796" b="1" dirty="0">
                <a:solidFill>
                  <a:schemeClr val="bg1"/>
                </a:solidFill>
                <a:latin typeface="Calibri" panose="020F0502020204030204" pitchFamily="34" charset="0"/>
              </a:rPr>
              <a:t>Volatility</a:t>
            </a:r>
            <a:r>
              <a:rPr lang="en-GB" sz="1796" dirty="0">
                <a:solidFill>
                  <a:schemeClr val="bg1"/>
                </a:solidFill>
                <a:latin typeface="Calibri" panose="020F0502020204030204" pitchFamily="34" charset="0"/>
              </a:rPr>
              <a:t>	</a:t>
            </a:r>
            <a:r>
              <a:rPr lang="en-GB" sz="1539" dirty="0">
                <a:solidFill>
                  <a:schemeClr val="bg1"/>
                </a:solidFill>
                <a:latin typeface="Calibri" panose="020F0502020204030204" pitchFamily="34" charset="0"/>
              </a:rPr>
              <a:t>Nature, dynamics and speed 	of change, and the change 	catalysts.</a:t>
            </a:r>
          </a:p>
          <a:p>
            <a:pPr defTabSz="363658">
              <a:spcBef>
                <a:spcPts val="477"/>
              </a:spcBef>
              <a:spcAft>
                <a:spcPts val="477"/>
              </a:spcAft>
              <a:tabLst>
                <a:tab pos="1195388" algn="l"/>
              </a:tabLst>
            </a:pPr>
            <a:r>
              <a:rPr lang="en-GB" sz="1796" b="1" dirty="0">
                <a:solidFill>
                  <a:schemeClr val="bg1"/>
                </a:solidFill>
                <a:latin typeface="Calibri" panose="020F0502020204030204" pitchFamily="34" charset="0"/>
              </a:rPr>
              <a:t>Uncertainty </a:t>
            </a:r>
            <a:r>
              <a:rPr lang="en-GB" sz="1539" dirty="0">
                <a:solidFill>
                  <a:schemeClr val="bg1"/>
                </a:solidFill>
                <a:latin typeface="Calibri" panose="020F0502020204030204" pitchFamily="34" charset="0"/>
              </a:rPr>
              <a:t>Lack predictability, prospect 	of surprise or ambush, 		awareness &amp; understanding 	of facts &amp; feelings.</a:t>
            </a:r>
          </a:p>
          <a:p>
            <a:pPr defTabSz="363658">
              <a:spcBef>
                <a:spcPts val="477"/>
              </a:spcBef>
              <a:spcAft>
                <a:spcPts val="477"/>
              </a:spcAft>
              <a:tabLst>
                <a:tab pos="1152525" algn="l"/>
              </a:tabLst>
            </a:pPr>
            <a:r>
              <a:rPr lang="en-GB" sz="1796" b="1" dirty="0">
                <a:solidFill>
                  <a:schemeClr val="bg1"/>
                </a:solidFill>
                <a:latin typeface="Calibri" panose="020F0502020204030204" pitchFamily="34" charset="0"/>
              </a:rPr>
              <a:t>Complexity</a:t>
            </a:r>
            <a:r>
              <a:rPr lang="en-GB" sz="1796" dirty="0">
                <a:solidFill>
                  <a:schemeClr val="bg1"/>
                </a:solidFill>
                <a:latin typeface="Calibri" panose="020F0502020204030204" pitchFamily="34" charset="0"/>
              </a:rPr>
              <a:t>	</a:t>
            </a:r>
            <a:r>
              <a:rPr lang="en-GB" sz="1539" dirty="0">
                <a:solidFill>
                  <a:schemeClr val="bg1"/>
                </a:solidFill>
                <a:latin typeface="Calibri" panose="020F0502020204030204" pitchFamily="34" charset="0"/>
              </a:rPr>
              <a:t>Multiplex of forces and		issues, no clear cause-		and-effect chain with 			confusion around 			situation  or project.	</a:t>
            </a:r>
          </a:p>
          <a:p>
            <a:pPr defTabSz="363658">
              <a:spcBef>
                <a:spcPts val="477"/>
              </a:spcBef>
              <a:spcAft>
                <a:spcPts val="477"/>
              </a:spcAft>
            </a:pPr>
            <a:r>
              <a:rPr lang="en-GB" sz="1796" b="1" dirty="0">
                <a:solidFill>
                  <a:schemeClr val="bg1"/>
                </a:solidFill>
                <a:latin typeface="Calibri" panose="020F0502020204030204" pitchFamily="34" charset="0"/>
              </a:rPr>
              <a:t>Ambiguity</a:t>
            </a:r>
            <a:r>
              <a:rPr lang="en-GB" sz="1796" dirty="0">
                <a:solidFill>
                  <a:schemeClr val="bg1"/>
                </a:solidFill>
                <a:latin typeface="Calibri" panose="020F0502020204030204" pitchFamily="34" charset="0"/>
              </a:rPr>
              <a:t> 	</a:t>
            </a:r>
            <a:r>
              <a:rPr lang="en-GB" sz="1539" dirty="0">
                <a:solidFill>
                  <a:schemeClr val="bg1"/>
                </a:solidFill>
                <a:latin typeface="Calibri" panose="020F0502020204030204" pitchFamily="34" charset="0"/>
              </a:rPr>
              <a:t>Hazy reality, high potential for 			misunderstanding and cause-			and-effect confusion.</a:t>
            </a:r>
          </a:p>
          <a:p>
            <a:pPr defTabSz="363658">
              <a:spcBef>
                <a:spcPts val="477"/>
              </a:spcBef>
              <a:spcAft>
                <a:spcPts val="477"/>
              </a:spcAft>
            </a:pPr>
            <a:r>
              <a:rPr lang="en-GB" sz="1796" b="1" dirty="0">
                <a:solidFill>
                  <a:schemeClr val="bg1"/>
                </a:solidFill>
                <a:latin typeface="Calibri" panose="020F0502020204030204" pitchFamily="34" charset="0"/>
              </a:rPr>
              <a:t>Disruptive</a:t>
            </a:r>
            <a:r>
              <a:rPr lang="en-GB" sz="1796" dirty="0">
                <a:solidFill>
                  <a:schemeClr val="bg1"/>
                </a:solidFill>
                <a:latin typeface="Calibri" panose="020F0502020204030204" pitchFamily="34" charset="0"/>
              </a:rPr>
              <a:t> </a:t>
            </a:r>
            <a:r>
              <a:rPr lang="en-GB" sz="1539" dirty="0">
                <a:solidFill>
                  <a:schemeClr val="bg1"/>
                </a:solidFill>
                <a:latin typeface="Calibri" panose="020F0502020204030204" pitchFamily="34" charset="0"/>
              </a:rPr>
              <a:t>	Radical change in an existing 			industry, market or process 			through innovation.</a:t>
            </a:r>
            <a:r>
              <a:rPr lang="en-GB" sz="1796" dirty="0">
                <a:solidFill>
                  <a:schemeClr val="bg1"/>
                </a:solidFill>
                <a:latin typeface="Calibri" panose="020F0502020204030204" pitchFamily="34" charset="0"/>
              </a:rPr>
              <a:t>  </a:t>
            </a:r>
          </a:p>
          <a:p>
            <a:pPr defTabSz="363658">
              <a:spcBef>
                <a:spcPts val="477"/>
              </a:spcBef>
              <a:spcAft>
                <a:spcPts val="477"/>
              </a:spcAft>
              <a:tabLst>
                <a:tab pos="1075159" algn="l"/>
              </a:tabLst>
            </a:pPr>
            <a:r>
              <a:rPr lang="en-GB" sz="1796" b="1" dirty="0">
                <a:solidFill>
                  <a:schemeClr val="bg1"/>
                </a:solidFill>
                <a:latin typeface="Calibri" panose="020F0502020204030204" pitchFamily="34" charset="0"/>
              </a:rPr>
              <a:t>Asynchronous</a:t>
            </a:r>
            <a:r>
              <a:rPr lang="en-GB" sz="1796" dirty="0">
                <a:solidFill>
                  <a:schemeClr val="bg1"/>
                </a:solidFill>
                <a:latin typeface="Calibri" panose="020F0502020204030204" pitchFamily="34" charset="0"/>
              </a:rPr>
              <a:t> </a:t>
            </a:r>
            <a:r>
              <a:rPr lang="en-GB" sz="1539" dirty="0">
                <a:solidFill>
                  <a:schemeClr val="bg1"/>
                </a:solidFill>
                <a:latin typeface="Calibri" panose="020F0502020204030204" pitchFamily="34" charset="0"/>
              </a:rPr>
              <a:t>All at once, constantly.</a:t>
            </a:r>
          </a:p>
        </p:txBody>
      </p:sp>
    </p:spTree>
    <p:extLst>
      <p:ext uri="{BB962C8B-B14F-4D97-AF65-F5344CB8AC3E}">
        <p14:creationId xmlns:p14="http://schemas.microsoft.com/office/powerpoint/2010/main" val="398709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dissolve">
                                      <p:cBhvr>
                                        <p:cTn id="7" dur="500"/>
                                        <p:tgtEl>
                                          <p:spTgt spid="8">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dissolve">
                                      <p:cBhvr>
                                        <p:cTn id="10"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7F0575-A7BB-E242-8B58-1DBF6A6E93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707" y="0"/>
            <a:ext cx="10084707" cy="6858000"/>
          </a:xfrm>
          <a:prstGeom prst="rect">
            <a:avLst/>
          </a:prstGeom>
        </p:spPr>
      </p:pic>
      <p:sp>
        <p:nvSpPr>
          <p:cNvPr id="2" name="Title 1">
            <a:extLst>
              <a:ext uri="{FF2B5EF4-FFF2-40B4-BE49-F238E27FC236}">
                <a16:creationId xmlns:a16="http://schemas.microsoft.com/office/drawing/2014/main" id="{3F6C62D1-417A-BB28-BDC8-864DB7FDD65F}"/>
              </a:ext>
            </a:extLst>
          </p:cNvPr>
          <p:cNvSpPr txBox="1">
            <a:spLocks/>
          </p:cNvSpPr>
          <p:nvPr/>
        </p:nvSpPr>
        <p:spPr>
          <a:xfrm>
            <a:off x="5909369" y="-174362"/>
            <a:ext cx="3779815" cy="2320531"/>
          </a:xfrm>
          <a:prstGeom prst="rect">
            <a:avLst/>
          </a:prstGeom>
        </p:spPr>
        <p:txBody>
          <a:bodyPr vert="horz" lIns="91440" tIns="45720" rIns="91440" bIns="45720" rtlCol="0" anchor="ctr">
            <a:normAutofit fontScale="97500"/>
          </a:bodyPr>
          <a:lstStyle>
            <a:lvl1pPr defTabSz="914400">
              <a:lnSpc>
                <a:spcPct val="90000"/>
              </a:lnSpc>
              <a:spcBef>
                <a:spcPct val="0"/>
              </a:spcBef>
              <a:buNone/>
              <a:defRPr sz="4400">
                <a:solidFill>
                  <a:srgbClr val="0B8844"/>
                </a:solidFill>
                <a:latin typeface="Oswald" pitchFamily="2" charset="77"/>
                <a:ea typeface="+mj-ea"/>
                <a:cs typeface="+mj-cs"/>
              </a:defRPr>
            </a:lvl1pPr>
          </a:lstStyle>
          <a:p>
            <a:pPr algn="r"/>
            <a:r>
              <a:rPr lang="en-US" sz="3500" dirty="0">
                <a:solidFill>
                  <a:schemeClr val="bg1"/>
                </a:solidFill>
                <a:latin typeface="Calibri" panose="020F0502020204030204" pitchFamily="34" charset="0"/>
              </a:rPr>
              <a:t>Leading in </a:t>
            </a:r>
          </a:p>
          <a:p>
            <a:pPr algn="r"/>
            <a:r>
              <a:rPr lang="en-US" sz="3500" dirty="0">
                <a:solidFill>
                  <a:schemeClr val="bg1"/>
                </a:solidFill>
                <a:latin typeface="Calibri" panose="020F0502020204030204" pitchFamily="34" charset="0"/>
              </a:rPr>
              <a:t>VUCADA</a:t>
            </a:r>
          </a:p>
        </p:txBody>
      </p:sp>
      <p:sp>
        <p:nvSpPr>
          <p:cNvPr id="5" name="TextBox 4">
            <a:extLst>
              <a:ext uri="{FF2B5EF4-FFF2-40B4-BE49-F238E27FC236}">
                <a16:creationId xmlns:a16="http://schemas.microsoft.com/office/drawing/2014/main" id="{2A040A38-F321-BA21-7503-7D2DB4363346}"/>
              </a:ext>
            </a:extLst>
          </p:cNvPr>
          <p:cNvSpPr txBox="1"/>
          <p:nvPr/>
        </p:nvSpPr>
        <p:spPr>
          <a:xfrm>
            <a:off x="5753706" y="4356205"/>
            <a:ext cx="3816284" cy="2262158"/>
          </a:xfrm>
          <a:prstGeom prst="rect">
            <a:avLst/>
          </a:prstGeom>
          <a:noFill/>
        </p:spPr>
        <p:txBody>
          <a:bodyPr wrap="square">
            <a:spAutoFit/>
          </a:bodyPr>
          <a:lstStyle/>
          <a:p>
            <a:pPr algn="ctr">
              <a:spcBef>
                <a:spcPts val="600"/>
              </a:spcBef>
              <a:spcAft>
                <a:spcPts val="600"/>
              </a:spcAft>
            </a:pPr>
            <a:r>
              <a:rPr lang="en-US" sz="2000" dirty="0">
                <a:solidFill>
                  <a:schemeClr val="bg1"/>
                </a:solidFill>
                <a:latin typeface="Calibri" panose="020F0502020204030204" pitchFamily="34" charset="0"/>
              </a:rPr>
              <a:t>“… I was always looking to the future with an eye to controlling what I could control, influencing what I didn’t control and preparing for what I couldn’t control” </a:t>
            </a:r>
          </a:p>
          <a:p>
            <a:pPr algn="ctr"/>
            <a:r>
              <a:rPr lang="en-US" sz="1200" dirty="0">
                <a:solidFill>
                  <a:schemeClr val="bg1"/>
                </a:solidFill>
                <a:latin typeface="Calibri" panose="020F0502020204030204" pitchFamily="34" charset="0"/>
              </a:rPr>
              <a:t>General </a:t>
            </a:r>
            <a:r>
              <a:rPr lang="en-US" sz="1200" dirty="0" err="1">
                <a:solidFill>
                  <a:schemeClr val="bg1"/>
                </a:solidFill>
                <a:latin typeface="Calibri" panose="020F0502020204030204" pitchFamily="34" charset="0"/>
              </a:rPr>
              <a:t>G.W.Casey</a:t>
            </a:r>
            <a:r>
              <a:rPr lang="en-US" sz="1200" dirty="0">
                <a:solidFill>
                  <a:schemeClr val="bg1"/>
                </a:solidFill>
                <a:latin typeface="Calibri" panose="020F0502020204030204" pitchFamily="34" charset="0"/>
              </a:rPr>
              <a:t> Jnr. US Army, Distinguished Snr Lecturer, </a:t>
            </a:r>
          </a:p>
          <a:p>
            <a:pPr algn="ctr"/>
            <a:r>
              <a:rPr lang="en-US" sz="1200" dirty="0">
                <a:solidFill>
                  <a:schemeClr val="bg1"/>
                </a:solidFill>
                <a:latin typeface="Calibri" panose="020F0502020204030204" pitchFamily="34" charset="0"/>
              </a:rPr>
              <a:t>Cornell University School of Management</a:t>
            </a:r>
          </a:p>
        </p:txBody>
      </p:sp>
    </p:spTree>
    <p:extLst>
      <p:ext uri="{BB962C8B-B14F-4D97-AF65-F5344CB8AC3E}">
        <p14:creationId xmlns:p14="http://schemas.microsoft.com/office/powerpoint/2010/main" val="3054593000"/>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20EDB-270C-53C3-F969-301739E40048}"/>
              </a:ext>
            </a:extLst>
          </p:cNvPr>
          <p:cNvSpPr>
            <a:spLocks noGrp="1"/>
          </p:cNvSpPr>
          <p:nvPr>
            <p:ph type="title"/>
          </p:nvPr>
        </p:nvSpPr>
        <p:spPr>
          <a:xfrm>
            <a:off x="640977" y="581664"/>
            <a:ext cx="2306155" cy="903178"/>
          </a:xfrm>
          <a:solidFill>
            <a:srgbClr val="0070C0"/>
          </a:solidFill>
        </p:spPr>
        <p:txBody>
          <a:bodyPr>
            <a:normAutofit/>
          </a:bodyPr>
          <a:lstStyle/>
          <a:p>
            <a:pPr algn="ctr"/>
            <a:r>
              <a:rPr lang="en-US" sz="1995" dirty="0">
                <a:solidFill>
                  <a:schemeClr val="bg1"/>
                </a:solidFill>
                <a:latin typeface="Calibri" panose="020F0502020204030204" pitchFamily="34" charset="0"/>
                <a:cs typeface="Calibri" panose="020F0502020204030204" pitchFamily="34" charset="0"/>
              </a:rPr>
              <a:t>Control what’s          </a:t>
            </a:r>
            <a:br>
              <a:rPr lang="en-US" sz="1995" dirty="0">
                <a:solidFill>
                  <a:schemeClr val="bg1"/>
                </a:solidFill>
                <a:latin typeface="Calibri" panose="020F0502020204030204" pitchFamily="34" charset="0"/>
                <a:cs typeface="Calibri" panose="020F0502020204030204" pitchFamily="34" charset="0"/>
              </a:rPr>
            </a:br>
            <a:r>
              <a:rPr lang="en-US" sz="1995" dirty="0">
                <a:solidFill>
                  <a:schemeClr val="bg1"/>
                </a:solidFill>
                <a:latin typeface="Calibri" panose="020F0502020204030204" pitchFamily="34" charset="0"/>
                <a:cs typeface="Calibri" panose="020F0502020204030204" pitchFamily="34" charset="0"/>
              </a:rPr>
              <a:t> IN MY CONTROL</a:t>
            </a:r>
          </a:p>
        </p:txBody>
      </p:sp>
      <p:sp>
        <p:nvSpPr>
          <p:cNvPr id="3" name="Title 1">
            <a:extLst>
              <a:ext uri="{FF2B5EF4-FFF2-40B4-BE49-F238E27FC236}">
                <a16:creationId xmlns:a16="http://schemas.microsoft.com/office/drawing/2014/main" id="{87E252CD-E40A-1EB4-903C-B1793148B9AA}"/>
              </a:ext>
            </a:extLst>
          </p:cNvPr>
          <p:cNvSpPr txBox="1">
            <a:spLocks/>
          </p:cNvSpPr>
          <p:nvPr/>
        </p:nvSpPr>
        <p:spPr>
          <a:xfrm>
            <a:off x="3962400" y="529975"/>
            <a:ext cx="2306155" cy="903178"/>
          </a:xfrm>
          <a:prstGeom prst="rect">
            <a:avLst/>
          </a:prstGeom>
          <a:solidFill>
            <a:srgbClr val="00B050"/>
          </a:solidFill>
        </p:spPr>
        <p:txBody>
          <a:bodyPr vert="horz" lIns="89509" tIns="44754" rIns="89509" bIns="4475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995" dirty="0">
                <a:solidFill>
                  <a:schemeClr val="bg1"/>
                </a:solidFill>
                <a:latin typeface="Calibri" panose="020F0502020204030204" pitchFamily="34" charset="0"/>
                <a:cs typeface="Calibri" panose="020F0502020204030204" pitchFamily="34" charset="0"/>
              </a:rPr>
              <a:t>Influence what</a:t>
            </a:r>
          </a:p>
          <a:p>
            <a:r>
              <a:rPr lang="en-US" sz="1995" dirty="0">
                <a:solidFill>
                  <a:schemeClr val="bg1"/>
                </a:solidFill>
                <a:latin typeface="Calibri" panose="020F0502020204030204" pitchFamily="34" charset="0"/>
                <a:cs typeface="Calibri" panose="020F0502020204030204" pitchFamily="34" charset="0"/>
              </a:rPr>
              <a:t>I DON’T CONTROL</a:t>
            </a:r>
          </a:p>
        </p:txBody>
      </p:sp>
      <p:sp>
        <p:nvSpPr>
          <p:cNvPr id="27" name="Title 1">
            <a:extLst>
              <a:ext uri="{FF2B5EF4-FFF2-40B4-BE49-F238E27FC236}">
                <a16:creationId xmlns:a16="http://schemas.microsoft.com/office/drawing/2014/main" id="{157A9792-5F24-541C-C0C6-E512115EEBEF}"/>
              </a:ext>
            </a:extLst>
          </p:cNvPr>
          <p:cNvSpPr txBox="1">
            <a:spLocks/>
          </p:cNvSpPr>
          <p:nvPr/>
        </p:nvSpPr>
        <p:spPr>
          <a:xfrm>
            <a:off x="7024254" y="488773"/>
            <a:ext cx="2306155" cy="903178"/>
          </a:xfrm>
          <a:prstGeom prst="rect">
            <a:avLst/>
          </a:prstGeom>
          <a:solidFill>
            <a:srgbClr val="C00000"/>
          </a:solidFill>
        </p:spPr>
        <p:txBody>
          <a:bodyPr vert="horz" lIns="89509" tIns="44754" rIns="89509" bIns="44754"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995" dirty="0">
                <a:solidFill>
                  <a:schemeClr val="bg1"/>
                </a:solidFill>
                <a:latin typeface="Calibri" panose="020F0502020204030204" pitchFamily="34" charset="0"/>
                <a:cs typeface="Calibri" panose="020F0502020204030204" pitchFamily="34" charset="0"/>
              </a:rPr>
              <a:t>Prepare or</a:t>
            </a:r>
          </a:p>
          <a:p>
            <a:r>
              <a:rPr lang="en-US" sz="1995" dirty="0">
                <a:solidFill>
                  <a:schemeClr val="bg1"/>
                </a:solidFill>
                <a:latin typeface="Calibri" panose="020F0502020204030204" pitchFamily="34" charset="0"/>
                <a:cs typeface="Calibri" panose="020F0502020204030204" pitchFamily="34" charset="0"/>
              </a:rPr>
              <a:t>let go of what </a:t>
            </a:r>
          </a:p>
          <a:p>
            <a:r>
              <a:rPr lang="en-US" sz="1995" dirty="0">
                <a:solidFill>
                  <a:schemeClr val="bg1"/>
                </a:solidFill>
                <a:latin typeface="Calibri" panose="020F0502020204030204" pitchFamily="34" charset="0"/>
                <a:cs typeface="Calibri" panose="020F0502020204030204" pitchFamily="34" charset="0"/>
              </a:rPr>
              <a:t>I CAN’T CONTROL</a:t>
            </a:r>
          </a:p>
        </p:txBody>
      </p:sp>
      <mc:AlternateContent xmlns:mc="http://schemas.openxmlformats.org/markup-compatibility/2006" xmlns:p14="http://schemas.microsoft.com/office/powerpoint/2010/main">
        <mc:Choice Requires="p14">
          <p:contentPart p14:bwMode="auto" r:id="rId2">
            <p14:nvContentPartPr>
              <p14:cNvPr id="28" name="Ink 27">
                <a:extLst>
                  <a:ext uri="{FF2B5EF4-FFF2-40B4-BE49-F238E27FC236}">
                    <a16:creationId xmlns:a16="http://schemas.microsoft.com/office/drawing/2014/main" id="{64D54465-352C-0080-6038-6BF6B03013FE}"/>
                  </a:ext>
                </a:extLst>
              </p14:cNvPr>
              <p14:cNvContentPartPr/>
              <p14:nvPr/>
            </p14:nvContentPartPr>
            <p14:xfrm>
              <a:off x="3093371" y="645796"/>
              <a:ext cx="282600" cy="5288040"/>
            </p14:xfrm>
          </p:contentPart>
        </mc:Choice>
        <mc:Fallback xmlns="">
          <p:pic>
            <p:nvPicPr>
              <p:cNvPr id="28" name="Ink 27">
                <a:extLst>
                  <a:ext uri="{FF2B5EF4-FFF2-40B4-BE49-F238E27FC236}">
                    <a16:creationId xmlns:a16="http://schemas.microsoft.com/office/drawing/2014/main" id="{64D54465-352C-0080-6038-6BF6B03013FE}"/>
                  </a:ext>
                </a:extLst>
              </p:cNvPr>
              <p:cNvPicPr/>
              <p:nvPr/>
            </p:nvPicPr>
            <p:blipFill>
              <a:blip r:embed="rId3"/>
              <a:stretch>
                <a:fillRect/>
              </a:stretch>
            </p:blipFill>
            <p:spPr>
              <a:xfrm>
                <a:off x="3084371" y="637156"/>
                <a:ext cx="300240" cy="5305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9" name="Ink 28">
                <a:extLst>
                  <a:ext uri="{FF2B5EF4-FFF2-40B4-BE49-F238E27FC236}">
                    <a16:creationId xmlns:a16="http://schemas.microsoft.com/office/drawing/2014/main" id="{0F20FC8D-06E5-716A-02EB-6389D1FCF2E5}"/>
                  </a:ext>
                </a:extLst>
              </p14:cNvPr>
              <p14:cNvContentPartPr/>
              <p14:nvPr/>
            </p14:nvContentPartPr>
            <p14:xfrm>
              <a:off x="6484931" y="601156"/>
              <a:ext cx="193320" cy="5310360"/>
            </p14:xfrm>
          </p:contentPart>
        </mc:Choice>
        <mc:Fallback xmlns="">
          <p:pic>
            <p:nvPicPr>
              <p:cNvPr id="29" name="Ink 28">
                <a:extLst>
                  <a:ext uri="{FF2B5EF4-FFF2-40B4-BE49-F238E27FC236}">
                    <a16:creationId xmlns:a16="http://schemas.microsoft.com/office/drawing/2014/main" id="{0F20FC8D-06E5-716A-02EB-6389D1FCF2E5}"/>
                  </a:ext>
                </a:extLst>
              </p:cNvPr>
              <p:cNvPicPr/>
              <p:nvPr/>
            </p:nvPicPr>
            <p:blipFill>
              <a:blip r:embed="rId5"/>
              <a:stretch>
                <a:fillRect/>
              </a:stretch>
            </p:blipFill>
            <p:spPr>
              <a:xfrm>
                <a:off x="6476291" y="592156"/>
                <a:ext cx="210960" cy="5328000"/>
              </a:xfrm>
              <a:prstGeom prst="rect">
                <a:avLst/>
              </a:prstGeom>
            </p:spPr>
          </p:pic>
        </mc:Fallback>
      </mc:AlternateContent>
    </p:spTree>
    <p:extLst>
      <p:ext uri="{BB962C8B-B14F-4D97-AF65-F5344CB8AC3E}">
        <p14:creationId xmlns:p14="http://schemas.microsoft.com/office/powerpoint/2010/main" val="2391559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44136-AB96-8496-64FA-4C2DC4458246}"/>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AD839C0B-1A68-1FF6-83F4-55188049478C}"/>
              </a:ext>
            </a:extLst>
          </p:cNvPr>
          <p:cNvSpPr/>
          <p:nvPr/>
        </p:nvSpPr>
        <p:spPr>
          <a:xfrm rot="21270082">
            <a:off x="1293542" y="2049336"/>
            <a:ext cx="3834426" cy="3489982"/>
          </a:xfrm>
          <a:prstGeom prst="ellipse">
            <a:avLst/>
          </a:prstGeom>
          <a:solidFill>
            <a:srgbClr val="8F07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2" name="TextBox 21">
            <a:extLst>
              <a:ext uri="{FF2B5EF4-FFF2-40B4-BE49-F238E27FC236}">
                <a16:creationId xmlns:a16="http://schemas.microsoft.com/office/drawing/2014/main" id="{F1CCFA50-9441-8CBD-85DE-ECB15DE5DC1F}"/>
              </a:ext>
            </a:extLst>
          </p:cNvPr>
          <p:cNvSpPr txBox="1"/>
          <p:nvPr/>
        </p:nvSpPr>
        <p:spPr>
          <a:xfrm>
            <a:off x="623975" y="512309"/>
            <a:ext cx="8770396" cy="864386"/>
          </a:xfrm>
          <a:prstGeom prst="rect">
            <a:avLst/>
          </a:prstGeom>
        </p:spPr>
        <p:txBody>
          <a:bodyPr vert="horz" lIns="41791" tIns="20896" rIns="41791" bIns="20896" rtlCol="0" anchor="ctr">
            <a:noAutofit/>
          </a:bodyPr>
          <a:lstStyle>
            <a:defPPr>
              <a:defRPr lang="en-US"/>
            </a:defPPr>
            <a:lvl1pPr defTabSz="914400">
              <a:lnSpc>
                <a:spcPct val="90000"/>
              </a:lnSpc>
              <a:spcBef>
                <a:spcPct val="0"/>
              </a:spcBef>
              <a:buNone/>
              <a:defRPr sz="4000">
                <a:solidFill>
                  <a:srgbClr val="0B8844"/>
                </a:solidFill>
                <a:latin typeface="Oswald Medium" pitchFamily="2" charset="77"/>
                <a:ea typeface="+mj-ea"/>
                <a:cs typeface="+mj-cs"/>
              </a:defRPr>
            </a:lvl1pPr>
          </a:lstStyle>
          <a:p>
            <a:pPr defTabSz="742950">
              <a:defRPr/>
            </a:pPr>
            <a:r>
              <a:rPr lang="en-US" sz="2844" dirty="0">
                <a:solidFill>
                  <a:srgbClr val="10AB7E"/>
                </a:solidFill>
                <a:latin typeface="Calibri" panose="020F0502020204030204" pitchFamily="34" charset="0"/>
                <a:cs typeface="Calibri" panose="020F0502020204030204" pitchFamily="34" charset="0"/>
              </a:rPr>
              <a:t>Managing Expectations &amp; boundaries </a:t>
            </a:r>
          </a:p>
          <a:p>
            <a:pPr defTabSz="742950">
              <a:defRPr/>
            </a:pPr>
            <a:r>
              <a:rPr lang="en-US" sz="2844" b="1" dirty="0">
                <a:solidFill>
                  <a:srgbClr val="10AB7E"/>
                </a:solidFill>
                <a:latin typeface="Calibri" panose="020F0502020204030204" pitchFamily="34" charset="0"/>
                <a:cs typeface="Calibri" panose="020F0502020204030204" pitchFamily="34" charset="0"/>
              </a:rPr>
              <a:t>with the Strategic No</a:t>
            </a:r>
            <a:r>
              <a:rPr lang="en-US" sz="2844" b="1" baseline="30000" dirty="0">
                <a:solidFill>
                  <a:srgbClr val="10AB7E"/>
                </a:solidFill>
                <a:latin typeface="Calibri" panose="020F0502020204030204" pitchFamily="34" charset="0"/>
                <a:cs typeface="Calibri" panose="020F0502020204030204" pitchFamily="34" charset="0"/>
              </a:rPr>
              <a:t>5</a:t>
            </a:r>
          </a:p>
        </p:txBody>
      </p:sp>
      <p:sp>
        <p:nvSpPr>
          <p:cNvPr id="24" name="TextBox 21">
            <a:extLst>
              <a:ext uri="{FF2B5EF4-FFF2-40B4-BE49-F238E27FC236}">
                <a16:creationId xmlns:a16="http://schemas.microsoft.com/office/drawing/2014/main" id="{559FB083-C819-DC44-8B73-AA06B9AE8766}"/>
              </a:ext>
            </a:extLst>
          </p:cNvPr>
          <p:cNvSpPr txBox="1"/>
          <p:nvPr/>
        </p:nvSpPr>
        <p:spPr>
          <a:xfrm>
            <a:off x="5031162" y="1462161"/>
            <a:ext cx="4002645" cy="654923"/>
          </a:xfrm>
          <a:prstGeom prst="rect">
            <a:avLst/>
          </a:prstGeom>
          <a:noFill/>
        </p:spPr>
        <p:txBody>
          <a:bodyPr wrap="square" rtlCol="0">
            <a:spAutoFit/>
          </a:bodyPr>
          <a:lstStyle/>
          <a:p>
            <a:pPr defTabSz="199779">
              <a:defRPr/>
            </a:pPr>
            <a:r>
              <a:rPr lang="en-US" sz="1625" dirty="0">
                <a:solidFill>
                  <a:srgbClr val="8F07A8"/>
                </a:solidFill>
                <a:latin typeface="Calibri" panose="020F0502020204030204" pitchFamily="34" charset="0"/>
                <a:cs typeface="Calibri" panose="020F0502020204030204" pitchFamily="34" charset="0"/>
              </a:rPr>
              <a:t>It is </a:t>
            </a:r>
            <a:r>
              <a:rPr lang="en-US" sz="2031" dirty="0">
                <a:solidFill>
                  <a:srgbClr val="8F07A8"/>
                </a:solidFill>
                <a:latin typeface="Calibri" panose="020F0502020204030204" pitchFamily="34" charset="0"/>
                <a:cs typeface="Calibri" panose="020F0502020204030204" pitchFamily="34" charset="0"/>
              </a:rPr>
              <a:t>Not Adding Value </a:t>
            </a:r>
            <a:r>
              <a:rPr lang="en-US" sz="1625" dirty="0">
                <a:solidFill>
                  <a:srgbClr val="8F07A8"/>
                </a:solidFill>
                <a:latin typeface="Calibri" panose="020F0502020204030204" pitchFamily="34" charset="0"/>
                <a:cs typeface="Calibri" panose="020F0502020204030204" pitchFamily="34" charset="0"/>
              </a:rPr>
              <a:t>to the strategy, as we have agreed.</a:t>
            </a:r>
          </a:p>
        </p:txBody>
      </p:sp>
      <p:sp>
        <p:nvSpPr>
          <p:cNvPr id="25" name="TextBox 23">
            <a:extLst>
              <a:ext uri="{FF2B5EF4-FFF2-40B4-BE49-F238E27FC236}">
                <a16:creationId xmlns:a16="http://schemas.microsoft.com/office/drawing/2014/main" id="{6A12EB84-5780-FD5E-FDFA-809FB4FF050E}"/>
              </a:ext>
            </a:extLst>
          </p:cNvPr>
          <p:cNvSpPr txBox="1"/>
          <p:nvPr/>
        </p:nvSpPr>
        <p:spPr>
          <a:xfrm>
            <a:off x="5798280" y="2288214"/>
            <a:ext cx="3979968" cy="654923"/>
          </a:xfrm>
          <a:prstGeom prst="rect">
            <a:avLst/>
          </a:prstGeom>
          <a:noFill/>
        </p:spPr>
        <p:txBody>
          <a:bodyPr wrap="square" rtlCol="0">
            <a:spAutoFit/>
          </a:bodyPr>
          <a:lstStyle/>
          <a:p>
            <a:pPr defTabSz="199779">
              <a:defRPr/>
            </a:pPr>
            <a:r>
              <a:rPr lang="en-US" sz="1625" dirty="0">
                <a:solidFill>
                  <a:srgbClr val="8F07A8"/>
                </a:solidFill>
                <a:latin typeface="Calibri" panose="020F0502020204030204" pitchFamily="34" charset="0"/>
                <a:cs typeface="Calibri" panose="020F0502020204030204" pitchFamily="34" charset="0"/>
              </a:rPr>
              <a:t>Yes, it’s a good idea, but its </a:t>
            </a:r>
          </a:p>
          <a:p>
            <a:pPr defTabSz="199779">
              <a:defRPr/>
            </a:pPr>
            <a:r>
              <a:rPr lang="en-US" sz="2031" dirty="0">
                <a:solidFill>
                  <a:srgbClr val="8F07A8"/>
                </a:solidFill>
                <a:latin typeface="Calibri" panose="020F0502020204030204" pitchFamily="34" charset="0"/>
                <a:cs typeface="Calibri" panose="020F0502020204030204" pitchFamily="34" charset="0"/>
              </a:rPr>
              <a:t>Not For Now</a:t>
            </a:r>
            <a:r>
              <a:rPr lang="en-US" sz="1625" dirty="0">
                <a:solidFill>
                  <a:srgbClr val="8F07A8"/>
                </a:solidFill>
                <a:latin typeface="Calibri" panose="020F0502020204030204" pitchFamily="34" charset="0"/>
                <a:cs typeface="Calibri" panose="020F0502020204030204" pitchFamily="34" charset="0"/>
              </a:rPr>
              <a:t>, let’s revisit in Q4…</a:t>
            </a:r>
          </a:p>
        </p:txBody>
      </p:sp>
      <p:sp>
        <p:nvSpPr>
          <p:cNvPr id="26" name="TextBox 25">
            <a:extLst>
              <a:ext uri="{FF2B5EF4-FFF2-40B4-BE49-F238E27FC236}">
                <a16:creationId xmlns:a16="http://schemas.microsoft.com/office/drawing/2014/main" id="{1FB356F1-7AA6-4803-6F88-6DA8751110DC}"/>
              </a:ext>
            </a:extLst>
          </p:cNvPr>
          <p:cNvSpPr txBox="1"/>
          <p:nvPr/>
        </p:nvSpPr>
        <p:spPr>
          <a:xfrm>
            <a:off x="5988460" y="3217713"/>
            <a:ext cx="3557747" cy="904991"/>
          </a:xfrm>
          <a:prstGeom prst="rect">
            <a:avLst/>
          </a:prstGeom>
          <a:noFill/>
        </p:spPr>
        <p:txBody>
          <a:bodyPr wrap="square" rtlCol="0">
            <a:spAutoFit/>
          </a:bodyPr>
          <a:lstStyle/>
          <a:p>
            <a:pPr defTabSz="199779">
              <a:defRPr/>
            </a:pPr>
            <a:r>
              <a:rPr lang="en-US" sz="1625" dirty="0">
                <a:solidFill>
                  <a:srgbClr val="8F07A8"/>
                </a:solidFill>
                <a:latin typeface="Calibri" panose="020F0502020204030204" pitchFamily="34" charset="0"/>
                <a:cs typeface="Calibri" panose="020F0502020204030204" pitchFamily="34" charset="0"/>
              </a:rPr>
              <a:t>Yes, it needs to be done, but it’s </a:t>
            </a:r>
          </a:p>
          <a:p>
            <a:pPr defTabSz="199779">
              <a:defRPr/>
            </a:pPr>
            <a:r>
              <a:rPr lang="en-US" sz="2031" dirty="0">
                <a:solidFill>
                  <a:srgbClr val="8F07A8"/>
                </a:solidFill>
                <a:latin typeface="Calibri" panose="020F0502020204030204" pitchFamily="34" charset="0"/>
                <a:cs typeface="Calibri" panose="020F0502020204030204" pitchFamily="34" charset="0"/>
              </a:rPr>
              <a:t>Not For Me</a:t>
            </a:r>
            <a:r>
              <a:rPr lang="en-US" sz="1625" dirty="0">
                <a:solidFill>
                  <a:srgbClr val="8F07A8"/>
                </a:solidFill>
                <a:latin typeface="Calibri" panose="020F0502020204030204" pitchFamily="34" charset="0"/>
                <a:cs typeface="Calibri" panose="020F0502020204030204" pitchFamily="34" charset="0"/>
              </a:rPr>
              <a:t>, let me help you find the right person</a:t>
            </a:r>
          </a:p>
        </p:txBody>
      </p:sp>
      <p:sp>
        <p:nvSpPr>
          <p:cNvPr id="27" name="TextBox 27">
            <a:extLst>
              <a:ext uri="{FF2B5EF4-FFF2-40B4-BE49-F238E27FC236}">
                <a16:creationId xmlns:a16="http://schemas.microsoft.com/office/drawing/2014/main" id="{AB285B30-8703-0E15-599B-E0A902DE7120}"/>
              </a:ext>
            </a:extLst>
          </p:cNvPr>
          <p:cNvSpPr txBox="1"/>
          <p:nvPr/>
        </p:nvSpPr>
        <p:spPr>
          <a:xfrm>
            <a:off x="5826457" y="4237225"/>
            <a:ext cx="3930019" cy="967444"/>
          </a:xfrm>
          <a:prstGeom prst="rect">
            <a:avLst/>
          </a:prstGeom>
          <a:noFill/>
        </p:spPr>
        <p:txBody>
          <a:bodyPr wrap="square" rtlCol="0">
            <a:spAutoFit/>
          </a:bodyPr>
          <a:lstStyle/>
          <a:p>
            <a:pPr defTabSz="199779">
              <a:defRPr/>
            </a:pPr>
            <a:r>
              <a:rPr lang="en-US" sz="1625" dirty="0">
                <a:solidFill>
                  <a:srgbClr val="8F07A8"/>
                </a:solidFill>
                <a:latin typeface="Calibri" panose="020F0502020204030204" pitchFamily="34" charset="0"/>
                <a:cs typeface="Calibri" panose="020F0502020204030204" pitchFamily="34" charset="0"/>
              </a:rPr>
              <a:t>Yes, its important, but it’s </a:t>
            </a:r>
            <a:r>
              <a:rPr lang="en-US" sz="2031" dirty="0">
                <a:solidFill>
                  <a:srgbClr val="8F07A8"/>
                </a:solidFill>
                <a:latin typeface="Calibri" panose="020F0502020204030204" pitchFamily="34" charset="0"/>
                <a:cs typeface="Calibri" panose="020F0502020204030204" pitchFamily="34" charset="0"/>
              </a:rPr>
              <a:t>Not In My Contro</a:t>
            </a:r>
            <a:r>
              <a:rPr lang="en-US" sz="1625" dirty="0">
                <a:solidFill>
                  <a:srgbClr val="8F07A8"/>
                </a:solidFill>
                <a:latin typeface="Calibri" panose="020F0502020204030204" pitchFamily="34" charset="0"/>
                <a:cs typeface="Calibri" panose="020F0502020204030204" pitchFamily="34" charset="0"/>
              </a:rPr>
              <a:t>l. Let’s think about who is in control, and how to influence them…</a:t>
            </a:r>
          </a:p>
        </p:txBody>
      </p:sp>
      <p:sp>
        <p:nvSpPr>
          <p:cNvPr id="28" name="TextBox 29">
            <a:extLst>
              <a:ext uri="{FF2B5EF4-FFF2-40B4-BE49-F238E27FC236}">
                <a16:creationId xmlns:a16="http://schemas.microsoft.com/office/drawing/2014/main" id="{B208E457-7900-9FD6-9771-877D7AB15C46}"/>
              </a:ext>
            </a:extLst>
          </p:cNvPr>
          <p:cNvSpPr txBox="1"/>
          <p:nvPr/>
        </p:nvSpPr>
        <p:spPr>
          <a:xfrm>
            <a:off x="5314633" y="5485539"/>
            <a:ext cx="4407542" cy="717376"/>
          </a:xfrm>
          <a:prstGeom prst="rect">
            <a:avLst/>
          </a:prstGeom>
          <a:noFill/>
        </p:spPr>
        <p:txBody>
          <a:bodyPr wrap="square" rtlCol="0">
            <a:spAutoFit/>
          </a:bodyPr>
          <a:lstStyle/>
          <a:p>
            <a:pPr defTabSz="199779">
              <a:defRPr/>
            </a:pPr>
            <a:r>
              <a:rPr lang="en-US" sz="1625" dirty="0">
                <a:solidFill>
                  <a:srgbClr val="8F07A8"/>
                </a:solidFill>
                <a:latin typeface="Calibri" panose="020F0502020204030204" pitchFamily="34" charset="0"/>
                <a:cs typeface="Calibri" panose="020F0502020204030204" pitchFamily="34" charset="0"/>
              </a:rPr>
              <a:t>Yes, this is important to do, but </a:t>
            </a:r>
            <a:r>
              <a:rPr lang="en-US" sz="2031" dirty="0">
                <a:solidFill>
                  <a:srgbClr val="8F07A8"/>
                </a:solidFill>
                <a:latin typeface="Calibri" panose="020F0502020204030204" pitchFamily="34" charset="0"/>
                <a:cs typeface="Calibri" panose="020F0502020204030204" pitchFamily="34" charset="0"/>
              </a:rPr>
              <a:t>Not Without Resources/Time/Tradeoffs</a:t>
            </a:r>
          </a:p>
        </p:txBody>
      </p:sp>
      <p:pic>
        <p:nvPicPr>
          <p:cNvPr id="30" name="Imagem 76" descr="Forma&#10;&#10;O conteúdo gerado por IA pode estar incorreto.">
            <a:extLst>
              <a:ext uri="{FF2B5EF4-FFF2-40B4-BE49-F238E27FC236}">
                <a16:creationId xmlns:a16="http://schemas.microsoft.com/office/drawing/2014/main" id="{EFFB12B4-9FC3-609C-DA84-0987D60023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48058" y="1710705"/>
            <a:ext cx="488953" cy="488953"/>
          </a:xfrm>
          <a:prstGeom prst="rect">
            <a:avLst/>
          </a:prstGeom>
        </p:spPr>
      </p:pic>
      <p:pic>
        <p:nvPicPr>
          <p:cNvPr id="33" name="Imagem 93" descr="Forma&#10;&#10;O conteúdo gerado por IA pode estar incorreto.">
            <a:extLst>
              <a:ext uri="{FF2B5EF4-FFF2-40B4-BE49-F238E27FC236}">
                <a16:creationId xmlns:a16="http://schemas.microsoft.com/office/drawing/2014/main" id="{3B8AD2FE-E2FB-71F8-5D64-D666346BAF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65212" y="2401568"/>
            <a:ext cx="538612" cy="538613"/>
          </a:xfrm>
          <a:prstGeom prst="rect">
            <a:avLst/>
          </a:prstGeom>
          <a:ln>
            <a:noFill/>
          </a:ln>
        </p:spPr>
      </p:pic>
      <p:pic>
        <p:nvPicPr>
          <p:cNvPr id="35" name="Imagem 83" descr="Forma&#10;&#10;O conteúdo gerado por IA pode estar incorreto.">
            <a:extLst>
              <a:ext uri="{FF2B5EF4-FFF2-40B4-BE49-F238E27FC236}">
                <a16:creationId xmlns:a16="http://schemas.microsoft.com/office/drawing/2014/main" id="{DB5D28E0-D2D8-C18D-E554-1443B11C14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53209" y="3382573"/>
            <a:ext cx="515438" cy="515438"/>
          </a:xfrm>
          <a:prstGeom prst="rect">
            <a:avLst/>
          </a:prstGeom>
        </p:spPr>
      </p:pic>
      <p:pic>
        <p:nvPicPr>
          <p:cNvPr id="38" name="Imagem 88" descr="Forma&#10;&#10;O conteúdo gerado por IA pode estar incorreto.">
            <a:extLst>
              <a:ext uri="{FF2B5EF4-FFF2-40B4-BE49-F238E27FC236}">
                <a16:creationId xmlns:a16="http://schemas.microsoft.com/office/drawing/2014/main" id="{A66B938B-0716-E858-7538-B135DF0DB3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80778" y="4351867"/>
            <a:ext cx="509633" cy="509633"/>
          </a:xfrm>
          <a:prstGeom prst="rect">
            <a:avLst/>
          </a:prstGeom>
          <a:ln>
            <a:noFill/>
          </a:ln>
        </p:spPr>
      </p:pic>
      <p:pic>
        <p:nvPicPr>
          <p:cNvPr id="39" name="Imagem 90" descr="Forma&#10;&#10;O conteúdo gerado por IA pode estar incorreto.">
            <a:extLst>
              <a:ext uri="{FF2B5EF4-FFF2-40B4-BE49-F238E27FC236}">
                <a16:creationId xmlns:a16="http://schemas.microsoft.com/office/drawing/2014/main" id="{7994358F-FE79-8924-7FFE-615F0B37F0D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9535" y="5182020"/>
            <a:ext cx="521125" cy="521125"/>
          </a:xfrm>
          <a:prstGeom prst="rect">
            <a:avLst/>
          </a:prstGeom>
        </p:spPr>
      </p:pic>
      <p:sp>
        <p:nvSpPr>
          <p:cNvPr id="41" name="Oval 40">
            <a:extLst>
              <a:ext uri="{FF2B5EF4-FFF2-40B4-BE49-F238E27FC236}">
                <a16:creationId xmlns:a16="http://schemas.microsoft.com/office/drawing/2014/main" id="{1C80280C-C7CA-D45D-A7FC-78D7DCFB710E}"/>
              </a:ext>
            </a:extLst>
          </p:cNvPr>
          <p:cNvSpPr/>
          <p:nvPr/>
        </p:nvSpPr>
        <p:spPr>
          <a:xfrm>
            <a:off x="1192212" y="3319962"/>
            <a:ext cx="1633927" cy="102677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99779">
              <a:defRPr/>
            </a:pPr>
            <a:r>
              <a:rPr lang="en-US" sz="3900" dirty="0">
                <a:solidFill>
                  <a:prstClr val="white"/>
                </a:solidFill>
                <a:latin typeface="Calibri" panose="020F0502020204030204" pitchFamily="34" charset="0"/>
                <a:ea typeface="Helvetica Neue Condensed Black" panose="02000503000000020004" pitchFamily="2" charset="0"/>
                <a:cs typeface="Calibri" panose="020F0502020204030204" pitchFamily="34" charset="0"/>
              </a:rPr>
              <a:t>NO</a:t>
            </a:r>
            <a:r>
              <a:rPr lang="en-US" sz="3900" baseline="30000" dirty="0">
                <a:solidFill>
                  <a:prstClr val="white"/>
                </a:solidFill>
                <a:latin typeface="Calibri" panose="020F0502020204030204" pitchFamily="34" charset="0"/>
                <a:ea typeface="Helvetica Neue Condensed Black" panose="02000503000000020004" pitchFamily="2" charset="0"/>
                <a:cs typeface="Calibri" panose="020F0502020204030204" pitchFamily="34" charset="0"/>
              </a:rPr>
              <a:t>5</a:t>
            </a:r>
          </a:p>
        </p:txBody>
      </p:sp>
      <p:sp>
        <p:nvSpPr>
          <p:cNvPr id="3" name="Oval 2">
            <a:extLst>
              <a:ext uri="{FF2B5EF4-FFF2-40B4-BE49-F238E27FC236}">
                <a16:creationId xmlns:a16="http://schemas.microsoft.com/office/drawing/2014/main" id="{50A282EB-58DE-2C09-7781-75E41F31DE4D}"/>
              </a:ext>
            </a:extLst>
          </p:cNvPr>
          <p:cNvSpPr/>
          <p:nvPr/>
        </p:nvSpPr>
        <p:spPr>
          <a:xfrm>
            <a:off x="4212771" y="1567543"/>
            <a:ext cx="740228" cy="751114"/>
          </a:xfrm>
          <a:prstGeom prst="ellipse">
            <a:avLst/>
          </a:prstGeom>
          <a:noFill/>
          <a:ln>
            <a:solidFill>
              <a:srgbClr val="8F07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4" name="Oval 3">
            <a:extLst>
              <a:ext uri="{FF2B5EF4-FFF2-40B4-BE49-F238E27FC236}">
                <a16:creationId xmlns:a16="http://schemas.microsoft.com/office/drawing/2014/main" id="{3F4A7FCE-90D7-D987-9139-ED7287314F47}"/>
              </a:ext>
            </a:extLst>
          </p:cNvPr>
          <p:cNvSpPr/>
          <p:nvPr/>
        </p:nvSpPr>
        <p:spPr>
          <a:xfrm>
            <a:off x="4963885" y="2296887"/>
            <a:ext cx="740228" cy="751114"/>
          </a:xfrm>
          <a:prstGeom prst="ellipse">
            <a:avLst/>
          </a:prstGeom>
          <a:noFill/>
          <a:ln>
            <a:solidFill>
              <a:srgbClr val="8F07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5" name="Oval 4">
            <a:extLst>
              <a:ext uri="{FF2B5EF4-FFF2-40B4-BE49-F238E27FC236}">
                <a16:creationId xmlns:a16="http://schemas.microsoft.com/office/drawing/2014/main" id="{9CAAD026-1769-12CE-60AD-F90EAA1AA14F}"/>
              </a:ext>
            </a:extLst>
          </p:cNvPr>
          <p:cNvSpPr/>
          <p:nvPr/>
        </p:nvSpPr>
        <p:spPr>
          <a:xfrm>
            <a:off x="5236029" y="3265716"/>
            <a:ext cx="740228" cy="751114"/>
          </a:xfrm>
          <a:prstGeom prst="ellipse">
            <a:avLst/>
          </a:prstGeom>
          <a:noFill/>
          <a:ln>
            <a:solidFill>
              <a:srgbClr val="8F07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6" name="Oval 5">
            <a:extLst>
              <a:ext uri="{FF2B5EF4-FFF2-40B4-BE49-F238E27FC236}">
                <a16:creationId xmlns:a16="http://schemas.microsoft.com/office/drawing/2014/main" id="{DA59CD0D-A682-65FF-1517-4F911435DAD3}"/>
              </a:ext>
            </a:extLst>
          </p:cNvPr>
          <p:cNvSpPr/>
          <p:nvPr/>
        </p:nvSpPr>
        <p:spPr>
          <a:xfrm>
            <a:off x="5083630" y="4256317"/>
            <a:ext cx="740228" cy="751114"/>
          </a:xfrm>
          <a:prstGeom prst="ellipse">
            <a:avLst/>
          </a:prstGeom>
          <a:noFill/>
          <a:ln>
            <a:solidFill>
              <a:srgbClr val="8F07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7" name="Oval 6">
            <a:extLst>
              <a:ext uri="{FF2B5EF4-FFF2-40B4-BE49-F238E27FC236}">
                <a16:creationId xmlns:a16="http://schemas.microsoft.com/office/drawing/2014/main" id="{B0552FA9-6187-B590-8D62-D5F3518200EF}"/>
              </a:ext>
            </a:extLst>
          </p:cNvPr>
          <p:cNvSpPr/>
          <p:nvPr/>
        </p:nvSpPr>
        <p:spPr>
          <a:xfrm>
            <a:off x="4484915" y="5072744"/>
            <a:ext cx="740228" cy="751114"/>
          </a:xfrm>
          <a:prstGeom prst="ellipse">
            <a:avLst/>
          </a:prstGeom>
          <a:noFill/>
          <a:ln>
            <a:solidFill>
              <a:srgbClr val="8F07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316840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D6BCC-14C6-DEAB-1675-2F8D3D9E144B}"/>
            </a:ext>
          </a:extLst>
        </p:cNvPr>
        <p:cNvGrpSpPr/>
        <p:nvPr/>
      </p:nvGrpSpPr>
      <p:grpSpPr>
        <a:xfrm>
          <a:off x="0" y="0"/>
          <a:ext cx="0" cy="0"/>
          <a:chOff x="0" y="0"/>
          <a:chExt cx="0" cy="0"/>
        </a:xfrm>
      </p:grpSpPr>
      <p:sp>
        <p:nvSpPr>
          <p:cNvPr id="3" name="Graphic 7">
            <a:extLst>
              <a:ext uri="{FF2B5EF4-FFF2-40B4-BE49-F238E27FC236}">
                <a16:creationId xmlns:a16="http://schemas.microsoft.com/office/drawing/2014/main" id="{6844303F-93D8-B1E5-A194-3D8708593129}"/>
              </a:ext>
            </a:extLst>
          </p:cNvPr>
          <p:cNvSpPr/>
          <p:nvPr/>
        </p:nvSpPr>
        <p:spPr>
          <a:xfrm rot="10800000">
            <a:off x="2297" y="4078499"/>
            <a:ext cx="9903703" cy="2579779"/>
          </a:xfrm>
          <a:custGeom>
            <a:avLst/>
            <a:gdLst>
              <a:gd name="connsiteX0" fmla="*/ 0 w 12189173"/>
              <a:gd name="connsiteY0" fmla="*/ 4072102 h 4282109"/>
              <a:gd name="connsiteX1" fmla="*/ 2404481 w 12189173"/>
              <a:gd name="connsiteY1" fmla="*/ 4157654 h 4282109"/>
              <a:gd name="connsiteX2" fmla="*/ 4855004 w 12189173"/>
              <a:gd name="connsiteY2" fmla="*/ 3660803 h 4282109"/>
              <a:gd name="connsiteX3" fmla="*/ 8002123 w 12189173"/>
              <a:gd name="connsiteY3" fmla="*/ 3629460 h 4282109"/>
              <a:gd name="connsiteX4" fmla="*/ 12189174 w 12189173"/>
              <a:gd name="connsiteY4" fmla="*/ 2398325 h 4282109"/>
              <a:gd name="connsiteX5" fmla="*/ 12189174 w 12189173"/>
              <a:gd name="connsiteY5" fmla="*/ 0 h 4282109"/>
              <a:gd name="connsiteX6" fmla="*/ 0 w 12189173"/>
              <a:gd name="connsiteY6" fmla="*/ 0 h 4282109"/>
              <a:gd name="connsiteX7" fmla="*/ 0 w 12189173"/>
              <a:gd name="connsiteY7" fmla="*/ 4072102 h 428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9173" h="4282109">
                <a:moveTo>
                  <a:pt x="0" y="4072102"/>
                </a:moveTo>
                <a:cubicBezTo>
                  <a:pt x="781142" y="4363932"/>
                  <a:pt x="1584897" y="4311169"/>
                  <a:pt x="2404481" y="4157654"/>
                </a:cubicBezTo>
                <a:cubicBezTo>
                  <a:pt x="3224128" y="4004139"/>
                  <a:pt x="4026375" y="3754206"/>
                  <a:pt x="4855004" y="3660803"/>
                </a:cubicBezTo>
                <a:cubicBezTo>
                  <a:pt x="5898202" y="3543155"/>
                  <a:pt x="6953397" y="3676632"/>
                  <a:pt x="8002123" y="3629460"/>
                </a:cubicBezTo>
                <a:cubicBezTo>
                  <a:pt x="9469559" y="3563506"/>
                  <a:pt x="10919535" y="3137131"/>
                  <a:pt x="12189174" y="2398325"/>
                </a:cubicBezTo>
                <a:lnTo>
                  <a:pt x="12189174" y="0"/>
                </a:lnTo>
                <a:lnTo>
                  <a:pt x="0" y="0"/>
                </a:lnTo>
                <a:lnTo>
                  <a:pt x="0" y="4072102"/>
                </a:lnTo>
                <a:close/>
              </a:path>
            </a:pathLst>
          </a:custGeom>
          <a:solidFill>
            <a:schemeClr val="accent3">
              <a:lumMod val="75000"/>
            </a:schemeClr>
          </a:solidFill>
          <a:ln w="6281" cap="flat">
            <a:noFill/>
            <a:prstDash val="solid"/>
            <a:miter/>
          </a:ln>
        </p:spPr>
        <p:txBody>
          <a:bodyPr rtlCol="0" anchor="ctr"/>
          <a:lstStyle/>
          <a:p>
            <a:pPr defTabSz="742950">
              <a:defRPr/>
            </a:pPr>
            <a:endParaRPr lang="en-SE" sz="1463">
              <a:solidFill>
                <a:srgbClr val="000000"/>
              </a:solidFill>
              <a:latin typeface="Calibri" panose="020F0502020204030204" pitchFamily="34" charset="0"/>
            </a:endParaRPr>
          </a:p>
        </p:txBody>
      </p:sp>
      <p:grpSp>
        <p:nvGrpSpPr>
          <p:cNvPr id="11" name="Group 10">
            <a:extLst>
              <a:ext uri="{FF2B5EF4-FFF2-40B4-BE49-F238E27FC236}">
                <a16:creationId xmlns:a16="http://schemas.microsoft.com/office/drawing/2014/main" id="{BFF3F024-8ABF-820B-BB60-57234EBA0CB5}"/>
              </a:ext>
            </a:extLst>
          </p:cNvPr>
          <p:cNvGrpSpPr/>
          <p:nvPr/>
        </p:nvGrpSpPr>
        <p:grpSpPr>
          <a:xfrm>
            <a:off x="0" y="1285875"/>
            <a:ext cx="9906000" cy="5572125"/>
            <a:chOff x="0" y="0"/>
            <a:chExt cx="12192000" cy="6858000"/>
          </a:xfrm>
        </p:grpSpPr>
        <p:sp>
          <p:nvSpPr>
            <p:cNvPr id="12" name="Free-form: Shape 34">
              <a:extLst>
                <a:ext uri="{FF2B5EF4-FFF2-40B4-BE49-F238E27FC236}">
                  <a16:creationId xmlns:a16="http://schemas.microsoft.com/office/drawing/2014/main" id="{5D12D342-43FC-D4D2-F9B8-A7D05AAF3E68}"/>
                </a:ext>
              </a:extLst>
            </p:cNvPr>
            <p:cNvSpPr/>
            <p:nvPr/>
          </p:nvSpPr>
          <p:spPr>
            <a:xfrm>
              <a:off x="0" y="0"/>
              <a:ext cx="12192000" cy="6858000"/>
            </a:xfrm>
            <a:custGeom>
              <a:avLst/>
              <a:gdLst>
                <a:gd name="connsiteX0" fmla="*/ 351552 w 12192000"/>
                <a:gd name="connsiteY0" fmla="*/ 228208 h 6858000"/>
                <a:gd name="connsiteX1" fmla="*/ 234000 w 12192000"/>
                <a:gd name="connsiteY1" fmla="*/ 345760 h 6858000"/>
                <a:gd name="connsiteX2" fmla="*/ 234000 w 12192000"/>
                <a:gd name="connsiteY2" fmla="*/ 6530781 h 6858000"/>
                <a:gd name="connsiteX3" fmla="*/ 351552 w 12192000"/>
                <a:gd name="connsiteY3" fmla="*/ 6648333 h 6858000"/>
                <a:gd name="connsiteX4" fmla="*/ 11837913 w 12192000"/>
                <a:gd name="connsiteY4" fmla="*/ 6648333 h 6858000"/>
                <a:gd name="connsiteX5" fmla="*/ 11955465 w 12192000"/>
                <a:gd name="connsiteY5" fmla="*/ 6530781 h 6858000"/>
                <a:gd name="connsiteX6" fmla="*/ 11955465 w 12192000"/>
                <a:gd name="connsiteY6" fmla="*/ 345760 h 6858000"/>
                <a:gd name="connsiteX7" fmla="*/ 11837913 w 12192000"/>
                <a:gd name="connsiteY7" fmla="*/ 22820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351552" y="228208"/>
                  </a:moveTo>
                  <a:cubicBezTo>
                    <a:pt x="286630" y="228208"/>
                    <a:pt x="234000" y="280838"/>
                    <a:pt x="234000" y="345760"/>
                  </a:cubicBezTo>
                  <a:lnTo>
                    <a:pt x="234000" y="6530781"/>
                  </a:lnTo>
                  <a:cubicBezTo>
                    <a:pt x="234000" y="6595703"/>
                    <a:pt x="286630" y="6648333"/>
                    <a:pt x="351552" y="6648333"/>
                  </a:cubicBezTo>
                  <a:lnTo>
                    <a:pt x="11837913" y="6648333"/>
                  </a:lnTo>
                  <a:cubicBezTo>
                    <a:pt x="11902835" y="6648333"/>
                    <a:pt x="11955465" y="6595703"/>
                    <a:pt x="11955465" y="6530781"/>
                  </a:cubicBezTo>
                  <a:lnTo>
                    <a:pt x="11955465" y="345760"/>
                  </a:lnTo>
                  <a:cubicBezTo>
                    <a:pt x="11955465" y="280838"/>
                    <a:pt x="11902835" y="228208"/>
                    <a:pt x="11837913" y="228208"/>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42950">
                <a:defRPr/>
              </a:pPr>
              <a:endParaRPr lang="en-US" sz="1463" dirty="0">
                <a:solidFill>
                  <a:srgbClr val="FFFFFF"/>
                </a:solidFill>
                <a:latin typeface="Calibri" panose="020F0502020204030204" pitchFamily="34" charset="0"/>
              </a:endParaRPr>
            </a:p>
          </p:txBody>
        </p:sp>
        <p:sp>
          <p:nvSpPr>
            <p:cNvPr id="13" name="Free-form: Shape 47">
              <a:extLst>
                <a:ext uri="{FF2B5EF4-FFF2-40B4-BE49-F238E27FC236}">
                  <a16:creationId xmlns:a16="http://schemas.microsoft.com/office/drawing/2014/main" id="{88E22009-E803-9E4B-B482-4C67B66BF111}"/>
                </a:ext>
              </a:extLst>
            </p:cNvPr>
            <p:cNvSpPr/>
            <p:nvPr/>
          </p:nvSpPr>
          <p:spPr>
            <a:xfrm>
              <a:off x="294322" y="311154"/>
              <a:ext cx="11714478" cy="6403151"/>
            </a:xfrm>
            <a:custGeom>
              <a:avLst/>
              <a:gdLst>
                <a:gd name="connsiteX0" fmla="*/ 11654156 w 11714478"/>
                <a:gd name="connsiteY0" fmla="*/ 0 h 6403151"/>
                <a:gd name="connsiteX1" fmla="*/ 11680048 w 11714478"/>
                <a:gd name="connsiteY1" fmla="*/ 17456 h 6403151"/>
                <a:gd name="connsiteX2" fmla="*/ 11714478 w 11714478"/>
                <a:gd name="connsiteY2" fmla="*/ 100578 h 6403151"/>
                <a:gd name="connsiteX3" fmla="*/ 11714478 w 11714478"/>
                <a:gd name="connsiteY3" fmla="*/ 6285599 h 6403151"/>
                <a:gd name="connsiteX4" fmla="*/ 11596926 w 11714478"/>
                <a:gd name="connsiteY4" fmla="*/ 6403151 h 6403151"/>
                <a:gd name="connsiteX5" fmla="*/ 110565 w 11714478"/>
                <a:gd name="connsiteY5" fmla="*/ 6403151 h 6403151"/>
                <a:gd name="connsiteX6" fmla="*/ 2251 w 11714478"/>
                <a:gd name="connsiteY6" fmla="*/ 6331356 h 6403151"/>
                <a:gd name="connsiteX7" fmla="*/ 0 w 11714478"/>
                <a:gd name="connsiteY7" fmla="*/ 6320206 h 6403151"/>
                <a:gd name="connsiteX8" fmla="*/ 11474 w 11714478"/>
                <a:gd name="connsiteY8" fmla="*/ 6327941 h 6403151"/>
                <a:gd name="connsiteX9" fmla="*/ 57230 w 11714478"/>
                <a:gd name="connsiteY9" fmla="*/ 6337179 h 6403151"/>
                <a:gd name="connsiteX10" fmla="*/ 11543591 w 11714478"/>
                <a:gd name="connsiteY10" fmla="*/ 6337179 h 6403151"/>
                <a:gd name="connsiteX11" fmla="*/ 11661143 w 11714478"/>
                <a:gd name="connsiteY11" fmla="*/ 6219627 h 6403151"/>
                <a:gd name="connsiteX12" fmla="*/ 11661143 w 11714478"/>
                <a:gd name="connsiteY12" fmla="*/ 34606 h 640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14478" h="6403151">
                  <a:moveTo>
                    <a:pt x="11654156" y="0"/>
                  </a:moveTo>
                  <a:lnTo>
                    <a:pt x="11680048" y="17456"/>
                  </a:lnTo>
                  <a:cubicBezTo>
                    <a:pt x="11701321" y="38729"/>
                    <a:pt x="11714478" y="68117"/>
                    <a:pt x="11714478" y="100578"/>
                  </a:cubicBezTo>
                  <a:lnTo>
                    <a:pt x="11714478" y="6285599"/>
                  </a:lnTo>
                  <a:cubicBezTo>
                    <a:pt x="11714478" y="6350521"/>
                    <a:pt x="11661848" y="6403151"/>
                    <a:pt x="11596926" y="6403151"/>
                  </a:cubicBezTo>
                  <a:lnTo>
                    <a:pt x="110565" y="6403151"/>
                  </a:lnTo>
                  <a:cubicBezTo>
                    <a:pt x="61874" y="6403151"/>
                    <a:pt x="20096" y="6373547"/>
                    <a:pt x="2251" y="6331356"/>
                  </a:cubicBezTo>
                  <a:lnTo>
                    <a:pt x="0" y="6320206"/>
                  </a:lnTo>
                  <a:lnTo>
                    <a:pt x="11474" y="6327941"/>
                  </a:lnTo>
                  <a:cubicBezTo>
                    <a:pt x="25538" y="6333890"/>
                    <a:pt x="41000" y="6337179"/>
                    <a:pt x="57230" y="6337179"/>
                  </a:cubicBezTo>
                  <a:lnTo>
                    <a:pt x="11543591" y="6337179"/>
                  </a:lnTo>
                  <a:cubicBezTo>
                    <a:pt x="11608513" y="6337179"/>
                    <a:pt x="11661143" y="6284549"/>
                    <a:pt x="11661143" y="6219627"/>
                  </a:cubicBezTo>
                  <a:lnTo>
                    <a:pt x="11661143" y="346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42950">
                <a:defRPr/>
              </a:pPr>
              <a:endParaRPr lang="en-US" sz="1463" dirty="0">
                <a:solidFill>
                  <a:srgbClr val="FFFFFF"/>
                </a:solidFill>
                <a:latin typeface="Calibri" panose="020F0502020204030204" pitchFamily="34" charset="0"/>
              </a:endParaRPr>
            </a:p>
          </p:txBody>
        </p:sp>
      </p:grpSp>
      <p:sp>
        <p:nvSpPr>
          <p:cNvPr id="2" name="TextBox 1">
            <a:extLst>
              <a:ext uri="{FF2B5EF4-FFF2-40B4-BE49-F238E27FC236}">
                <a16:creationId xmlns:a16="http://schemas.microsoft.com/office/drawing/2014/main" id="{C4D87EAE-9DEF-1D72-C53E-A441EEB402D3}"/>
              </a:ext>
            </a:extLst>
          </p:cNvPr>
          <p:cNvSpPr txBox="1"/>
          <p:nvPr/>
        </p:nvSpPr>
        <p:spPr>
          <a:xfrm>
            <a:off x="687711" y="673842"/>
            <a:ext cx="8523536" cy="40511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0" rIns="0" bIns="0" anchor="ctr">
            <a:spAutoFit/>
          </a:bodyPr>
          <a:lstStyle/>
          <a:p>
            <a:pPr algn="ctr" defTabSz="1320636">
              <a:lnSpc>
                <a:spcPct val="90000"/>
              </a:lnSpc>
              <a:spcBef>
                <a:spcPct val="0"/>
              </a:spcBef>
              <a:defRPr/>
            </a:pPr>
            <a:r>
              <a:rPr lang="en-US" sz="2925" dirty="0">
                <a:solidFill>
                  <a:srgbClr val="4F64F0"/>
                </a:solidFill>
                <a:latin typeface="Calibri" panose="020F0502020204030204" pitchFamily="34" charset="0"/>
              </a:rPr>
              <a:t>How to be a Great Thinking Partner</a:t>
            </a:r>
          </a:p>
        </p:txBody>
      </p:sp>
      <p:sp>
        <p:nvSpPr>
          <p:cNvPr id="10" name="Rectangle: Rounded Corners 9">
            <a:extLst>
              <a:ext uri="{FF2B5EF4-FFF2-40B4-BE49-F238E27FC236}">
                <a16:creationId xmlns:a16="http://schemas.microsoft.com/office/drawing/2014/main" id="{FC7769AC-6EDC-307B-D50B-74223A39512C}"/>
              </a:ext>
            </a:extLst>
          </p:cNvPr>
          <p:cNvSpPr>
            <a:spLocks/>
          </p:cNvSpPr>
          <p:nvPr/>
        </p:nvSpPr>
        <p:spPr>
          <a:xfrm>
            <a:off x="431748" y="2716440"/>
            <a:ext cx="2650572" cy="2157703"/>
          </a:xfrm>
          <a:prstGeom prst="roundRect">
            <a:avLst>
              <a:gd name="adj" fmla="val 5008"/>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42950">
              <a:defRPr/>
            </a:pPr>
            <a:endParaRPr lang="en-US" sz="1463" dirty="0">
              <a:solidFill>
                <a:srgbClr val="FFFFFF"/>
              </a:solidFill>
              <a:latin typeface="Calibri" panose="020F0502020204030204" pitchFamily="34" charset="0"/>
            </a:endParaRPr>
          </a:p>
        </p:txBody>
      </p:sp>
      <p:sp>
        <p:nvSpPr>
          <p:cNvPr id="18" name="TextBox 17">
            <a:extLst>
              <a:ext uri="{FF2B5EF4-FFF2-40B4-BE49-F238E27FC236}">
                <a16:creationId xmlns:a16="http://schemas.microsoft.com/office/drawing/2014/main" id="{083FEE57-2FA4-BAAF-5FDB-7AFC7636C668}"/>
              </a:ext>
            </a:extLst>
          </p:cNvPr>
          <p:cNvSpPr txBox="1"/>
          <p:nvPr/>
        </p:nvSpPr>
        <p:spPr>
          <a:xfrm>
            <a:off x="631342" y="2112130"/>
            <a:ext cx="2279957" cy="710153"/>
          </a:xfrm>
          <a:prstGeom prst="roundRect">
            <a:avLst/>
          </a:prstGeom>
          <a:solidFill>
            <a:schemeClr val="accent3">
              <a:lumMod val="75000"/>
            </a:schemeClr>
          </a:solidFill>
          <a:effectLst>
            <a:outerShdw dist="50800" dir="2700000" algn="tl" rotWithShape="0">
              <a:schemeClr val="accent1"/>
            </a:outerShdw>
          </a:effectLst>
        </p:spPr>
        <p:txBody>
          <a:bodyPr wrap="square" anchor="ctr" anchorCtr="0">
            <a:noAutofit/>
          </a:bodyPr>
          <a:lstStyle/>
          <a:p>
            <a:pPr algn="ctr" defTabSz="1320636">
              <a:spcBef>
                <a:spcPct val="0"/>
              </a:spcBef>
              <a:defRPr/>
            </a:pPr>
            <a:r>
              <a:rPr lang="en-US" sz="1463" dirty="0">
                <a:solidFill>
                  <a:srgbClr val="FFFFFF"/>
                </a:solidFill>
                <a:latin typeface="Calibri" panose="020F0502020204030204" pitchFamily="34" charset="0"/>
              </a:rPr>
              <a:t>Ask for help to think… help someone to think. </a:t>
            </a:r>
          </a:p>
        </p:txBody>
      </p:sp>
      <p:sp>
        <p:nvSpPr>
          <p:cNvPr id="29" name="TextBox 28">
            <a:extLst>
              <a:ext uri="{FF2B5EF4-FFF2-40B4-BE49-F238E27FC236}">
                <a16:creationId xmlns:a16="http://schemas.microsoft.com/office/drawing/2014/main" id="{B1B80CF7-A9D2-B672-052D-DDCF2ACCD608}"/>
              </a:ext>
            </a:extLst>
          </p:cNvPr>
          <p:cNvSpPr txBox="1"/>
          <p:nvPr/>
        </p:nvSpPr>
        <p:spPr>
          <a:xfrm>
            <a:off x="743801" y="3318758"/>
            <a:ext cx="2026465" cy="1092607"/>
          </a:xfrm>
          <a:prstGeom prst="rect">
            <a:avLst/>
          </a:prstGeom>
          <a:noFill/>
        </p:spPr>
        <p:txBody>
          <a:bodyPr wrap="square" rtlCol="0">
            <a:spAutoFit/>
          </a:bodyPr>
          <a:lstStyle/>
          <a:p>
            <a:pPr defTabSz="742950">
              <a:defRPr/>
            </a:pPr>
            <a:r>
              <a:rPr lang="en-US" sz="1300" dirty="0">
                <a:solidFill>
                  <a:srgbClr val="000000"/>
                </a:solidFill>
                <a:latin typeface="Calibri" panose="020F0502020204030204" pitchFamily="34" charset="0"/>
              </a:rPr>
              <a:t>When you are the thinking partner, it’s not </a:t>
            </a:r>
            <a:r>
              <a:rPr lang="en-US" sz="1300" u="sng" dirty="0">
                <a:solidFill>
                  <a:srgbClr val="000000"/>
                </a:solidFill>
                <a:latin typeface="Calibri" panose="020F0502020204030204" pitchFamily="34" charset="0"/>
              </a:rPr>
              <a:t>your</a:t>
            </a:r>
            <a:r>
              <a:rPr lang="en-US" sz="1300" dirty="0">
                <a:solidFill>
                  <a:srgbClr val="000000"/>
                </a:solidFill>
                <a:latin typeface="Calibri" panose="020F0502020204030204" pitchFamily="34" charset="0"/>
              </a:rPr>
              <a:t> answer they need. It’s a great question to unlock </a:t>
            </a:r>
            <a:r>
              <a:rPr lang="en-US" sz="1300" u="sng" dirty="0">
                <a:solidFill>
                  <a:srgbClr val="000000"/>
                </a:solidFill>
                <a:latin typeface="Calibri" panose="020F0502020204030204" pitchFamily="34" charset="0"/>
              </a:rPr>
              <a:t>their</a:t>
            </a:r>
            <a:r>
              <a:rPr lang="en-US" sz="1300" dirty="0">
                <a:solidFill>
                  <a:srgbClr val="000000"/>
                </a:solidFill>
                <a:latin typeface="Calibri" panose="020F0502020204030204" pitchFamily="34" charset="0"/>
              </a:rPr>
              <a:t> solution. </a:t>
            </a:r>
          </a:p>
        </p:txBody>
      </p:sp>
      <p:sp>
        <p:nvSpPr>
          <p:cNvPr id="31" name="Rectangle: Rounded Corners 30">
            <a:extLst>
              <a:ext uri="{FF2B5EF4-FFF2-40B4-BE49-F238E27FC236}">
                <a16:creationId xmlns:a16="http://schemas.microsoft.com/office/drawing/2014/main" id="{E094F503-5F69-776B-01D1-4F492EE915CB}"/>
              </a:ext>
            </a:extLst>
          </p:cNvPr>
          <p:cNvSpPr>
            <a:spLocks/>
          </p:cNvSpPr>
          <p:nvPr/>
        </p:nvSpPr>
        <p:spPr>
          <a:xfrm>
            <a:off x="3226577" y="2716440"/>
            <a:ext cx="3964734" cy="2157703"/>
          </a:xfrm>
          <a:prstGeom prst="roundRect">
            <a:avLst>
              <a:gd name="adj" fmla="val 5008"/>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42950">
              <a:defRPr/>
            </a:pPr>
            <a:endParaRPr lang="en-US" sz="1463" dirty="0">
              <a:solidFill>
                <a:srgbClr val="FFFFFF"/>
              </a:solidFill>
              <a:latin typeface="Calibri" panose="020F0502020204030204" pitchFamily="34" charset="0"/>
            </a:endParaRPr>
          </a:p>
        </p:txBody>
      </p:sp>
      <p:sp>
        <p:nvSpPr>
          <p:cNvPr id="32" name="TextBox 31">
            <a:extLst>
              <a:ext uri="{FF2B5EF4-FFF2-40B4-BE49-F238E27FC236}">
                <a16:creationId xmlns:a16="http://schemas.microsoft.com/office/drawing/2014/main" id="{E4DBA30C-575C-A5D6-0637-22E30422D208}"/>
              </a:ext>
            </a:extLst>
          </p:cNvPr>
          <p:cNvSpPr txBox="1"/>
          <p:nvPr/>
        </p:nvSpPr>
        <p:spPr>
          <a:xfrm>
            <a:off x="4068966" y="2112130"/>
            <a:ext cx="2279957" cy="710153"/>
          </a:xfrm>
          <a:prstGeom prst="roundRect">
            <a:avLst/>
          </a:prstGeom>
          <a:solidFill>
            <a:srgbClr val="FF2F92"/>
          </a:solidFill>
          <a:effectLst>
            <a:outerShdw dist="50800" dir="2700000" algn="tl" rotWithShape="0">
              <a:schemeClr val="accent1"/>
            </a:outerShdw>
          </a:effectLst>
        </p:spPr>
        <p:txBody>
          <a:bodyPr wrap="square" anchor="ctr" anchorCtr="0">
            <a:noAutofit/>
          </a:bodyPr>
          <a:lstStyle/>
          <a:p>
            <a:pPr algn="ctr" defTabSz="1320636">
              <a:spcBef>
                <a:spcPct val="0"/>
              </a:spcBef>
              <a:defRPr/>
            </a:pPr>
            <a:r>
              <a:rPr lang="en-US" sz="1463" dirty="0">
                <a:solidFill>
                  <a:srgbClr val="FFFFFF"/>
                </a:solidFill>
                <a:latin typeface="Calibri" panose="020F0502020204030204" pitchFamily="34" charset="0"/>
              </a:rPr>
              <a:t>Bring an open curious mindset &amp; questions. </a:t>
            </a:r>
          </a:p>
        </p:txBody>
      </p:sp>
      <p:sp>
        <p:nvSpPr>
          <p:cNvPr id="33" name="TextBox 32">
            <a:extLst>
              <a:ext uri="{FF2B5EF4-FFF2-40B4-BE49-F238E27FC236}">
                <a16:creationId xmlns:a16="http://schemas.microsoft.com/office/drawing/2014/main" id="{DE8AF73A-1E3A-22DB-FB98-4557D21CB21E}"/>
              </a:ext>
            </a:extLst>
          </p:cNvPr>
          <p:cNvSpPr txBox="1"/>
          <p:nvPr/>
        </p:nvSpPr>
        <p:spPr>
          <a:xfrm>
            <a:off x="3379930" y="3282236"/>
            <a:ext cx="3678095" cy="1492716"/>
          </a:xfrm>
          <a:prstGeom prst="rect">
            <a:avLst/>
          </a:prstGeom>
          <a:noFill/>
        </p:spPr>
        <p:txBody>
          <a:bodyPr wrap="square" rtlCol="0">
            <a:spAutoFit/>
          </a:bodyPr>
          <a:lstStyle/>
          <a:p>
            <a:pPr defTabSz="742950">
              <a:defRPr/>
            </a:pPr>
            <a:r>
              <a:rPr lang="en-US" sz="1300" dirty="0">
                <a:solidFill>
                  <a:srgbClr val="000000"/>
                </a:solidFill>
                <a:latin typeface="Calibri" panose="020F0502020204030204" pitchFamily="34" charset="0"/>
              </a:rPr>
              <a:t>Listen to understand NOT respond. Play back what you hear. Challenge to build, not destroy. </a:t>
            </a:r>
          </a:p>
          <a:p>
            <a:pPr defTabSz="742950">
              <a:defRPr/>
            </a:pPr>
            <a:r>
              <a:rPr lang="en-US" sz="1300" dirty="0">
                <a:solidFill>
                  <a:srgbClr val="FF2F92"/>
                </a:solidFill>
                <a:latin typeface="Calibri" panose="020F0502020204030204" pitchFamily="34" charset="0"/>
              </a:rPr>
              <a:t>Ban the Low Why? </a:t>
            </a:r>
            <a:r>
              <a:rPr lang="en-US" sz="1300" dirty="0">
                <a:solidFill>
                  <a:srgbClr val="000000"/>
                </a:solidFill>
                <a:latin typeface="Calibri" panose="020F0502020204030204" pitchFamily="34" charset="0"/>
              </a:rPr>
              <a:t>“Why didn't you call sooner?” It begs defensiveness from them and looks to the past. The High Why? Brings purpose and inspiration. Why is this important to you and your future?</a:t>
            </a:r>
          </a:p>
        </p:txBody>
      </p:sp>
      <p:sp>
        <p:nvSpPr>
          <p:cNvPr id="34" name="Rectangle: Rounded Corners 33">
            <a:extLst>
              <a:ext uri="{FF2B5EF4-FFF2-40B4-BE49-F238E27FC236}">
                <a16:creationId xmlns:a16="http://schemas.microsoft.com/office/drawing/2014/main" id="{AA6F3636-6BBA-C2C2-5602-0219BE2C0EDD}"/>
              </a:ext>
            </a:extLst>
          </p:cNvPr>
          <p:cNvSpPr>
            <a:spLocks/>
          </p:cNvSpPr>
          <p:nvPr/>
        </p:nvSpPr>
        <p:spPr>
          <a:xfrm>
            <a:off x="7340161" y="2716440"/>
            <a:ext cx="2183621" cy="2157703"/>
          </a:xfrm>
          <a:prstGeom prst="roundRect">
            <a:avLst>
              <a:gd name="adj" fmla="val 5008"/>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42950">
              <a:defRPr/>
            </a:pPr>
            <a:endParaRPr lang="en-US" sz="1463" dirty="0">
              <a:solidFill>
                <a:srgbClr val="FFFFFF"/>
              </a:solidFill>
              <a:latin typeface="Calibri" panose="020F0502020204030204" pitchFamily="34" charset="0"/>
            </a:endParaRPr>
          </a:p>
        </p:txBody>
      </p:sp>
      <p:sp>
        <p:nvSpPr>
          <p:cNvPr id="35" name="TextBox 34">
            <a:extLst>
              <a:ext uri="{FF2B5EF4-FFF2-40B4-BE49-F238E27FC236}">
                <a16:creationId xmlns:a16="http://schemas.microsoft.com/office/drawing/2014/main" id="{2B9C0682-9DA5-7F44-F86B-BBB7B72AC81E}"/>
              </a:ext>
            </a:extLst>
          </p:cNvPr>
          <p:cNvSpPr txBox="1"/>
          <p:nvPr/>
        </p:nvSpPr>
        <p:spPr>
          <a:xfrm>
            <a:off x="7516597" y="2140705"/>
            <a:ext cx="1830748" cy="710153"/>
          </a:xfrm>
          <a:prstGeom prst="roundRect">
            <a:avLst/>
          </a:prstGeom>
          <a:solidFill>
            <a:schemeClr val="accent6"/>
          </a:solidFill>
          <a:effectLst>
            <a:outerShdw dist="50800" dir="2700000" algn="tl" rotWithShape="0">
              <a:schemeClr val="accent1"/>
            </a:outerShdw>
          </a:effectLst>
        </p:spPr>
        <p:txBody>
          <a:bodyPr wrap="square" anchor="ctr" anchorCtr="0">
            <a:noAutofit/>
          </a:bodyPr>
          <a:lstStyle/>
          <a:p>
            <a:pPr algn="ctr" defTabSz="1320636">
              <a:spcBef>
                <a:spcPct val="0"/>
              </a:spcBef>
              <a:defRPr/>
            </a:pPr>
            <a:r>
              <a:rPr lang="en-US" sz="1463" dirty="0">
                <a:solidFill>
                  <a:srgbClr val="FFFFFF"/>
                </a:solidFill>
                <a:latin typeface="Calibri" panose="020F0502020204030204" pitchFamily="34" charset="0"/>
              </a:rPr>
              <a:t>Always use the </a:t>
            </a:r>
            <a:r>
              <a:rPr lang="en-US" sz="1463" dirty="0" err="1">
                <a:solidFill>
                  <a:srgbClr val="FFFFFF"/>
                </a:solidFill>
                <a:latin typeface="Calibri" panose="020F0502020204030204" pitchFamily="34" charset="0"/>
              </a:rPr>
              <a:t>W.H.A.T.</a:t>
            </a:r>
            <a:r>
              <a:rPr lang="en-US" sz="1463" baseline="30000" dirty="0" err="1">
                <a:solidFill>
                  <a:srgbClr val="FFFFFF"/>
                </a:solidFill>
                <a:latin typeface="Calibri" panose="020F0502020204030204" pitchFamily="34" charset="0"/>
              </a:rPr>
              <a:t>Questions</a:t>
            </a:r>
            <a:r>
              <a:rPr lang="en-US" sz="1463" baseline="30000" dirty="0">
                <a:solidFill>
                  <a:srgbClr val="FFFFFF"/>
                </a:solidFill>
                <a:latin typeface="Calibri" panose="020F0502020204030204" pitchFamily="34" charset="0"/>
              </a:rPr>
              <a:t> </a:t>
            </a:r>
          </a:p>
        </p:txBody>
      </p:sp>
      <p:sp>
        <p:nvSpPr>
          <p:cNvPr id="36" name="TextBox 35">
            <a:extLst>
              <a:ext uri="{FF2B5EF4-FFF2-40B4-BE49-F238E27FC236}">
                <a16:creationId xmlns:a16="http://schemas.microsoft.com/office/drawing/2014/main" id="{817634BE-AC5D-FD2E-5C6E-C74A6CD43593}"/>
              </a:ext>
            </a:extLst>
          </p:cNvPr>
          <p:cNvSpPr txBox="1"/>
          <p:nvPr/>
        </p:nvSpPr>
        <p:spPr>
          <a:xfrm>
            <a:off x="7589970" y="3282237"/>
            <a:ext cx="1684002" cy="1292662"/>
          </a:xfrm>
          <a:prstGeom prst="rect">
            <a:avLst/>
          </a:prstGeom>
          <a:noFill/>
        </p:spPr>
        <p:txBody>
          <a:bodyPr wrap="square" rtlCol="0">
            <a:spAutoFit/>
          </a:bodyPr>
          <a:lstStyle/>
          <a:p>
            <a:pPr defTabSz="742950">
              <a:defRPr/>
            </a:pPr>
            <a:r>
              <a:rPr lang="en-US" sz="1300" u="sng" dirty="0">
                <a:solidFill>
                  <a:srgbClr val="000000"/>
                </a:solidFill>
                <a:latin typeface="Calibri" panose="020F0502020204030204" pitchFamily="34" charset="0"/>
              </a:rPr>
              <a:t>in order, written down, in full</a:t>
            </a:r>
            <a:r>
              <a:rPr lang="en-US" sz="1300" dirty="0">
                <a:solidFill>
                  <a:srgbClr val="000000"/>
                </a:solidFill>
                <a:latin typeface="Calibri" panose="020F0502020204030204" pitchFamily="34" charset="0"/>
              </a:rPr>
              <a:t>. This frames the thinking, drives ownership  and ensures its not just nice chat.</a:t>
            </a:r>
          </a:p>
        </p:txBody>
      </p:sp>
      <p:sp>
        <p:nvSpPr>
          <p:cNvPr id="37" name="TextBox 36">
            <a:extLst>
              <a:ext uri="{FF2B5EF4-FFF2-40B4-BE49-F238E27FC236}">
                <a16:creationId xmlns:a16="http://schemas.microsoft.com/office/drawing/2014/main" id="{638EE648-BD04-F3FF-0E6D-89F0B1B03FB4}"/>
              </a:ext>
            </a:extLst>
          </p:cNvPr>
          <p:cNvSpPr txBox="1"/>
          <p:nvPr/>
        </p:nvSpPr>
        <p:spPr>
          <a:xfrm>
            <a:off x="617055" y="5025776"/>
            <a:ext cx="2621842" cy="1185196"/>
          </a:xfrm>
          <a:prstGeom prst="rect">
            <a:avLst/>
          </a:prstGeom>
          <a:noFill/>
          <a:effectLst>
            <a:outerShdw dist="25400" dir="2700000" algn="tl" rotWithShape="0">
              <a:schemeClr val="accent1"/>
            </a:outerShdw>
          </a:effectLst>
        </p:spPr>
        <p:txBody>
          <a:bodyPr wrap="square" rtlCol="0">
            <a:spAutoFit/>
          </a:bodyPr>
          <a:lstStyle/>
          <a:p>
            <a:pPr defTabSz="742950">
              <a:spcBef>
                <a:spcPts val="488"/>
              </a:spcBef>
              <a:defRPr/>
            </a:pPr>
            <a:r>
              <a:rPr lang="en-US" sz="1463" dirty="0">
                <a:solidFill>
                  <a:srgbClr val="FFFFFF"/>
                </a:solidFill>
                <a:latin typeface="Calibri" panose="020F0502020204030204" pitchFamily="34" charset="0"/>
              </a:rPr>
              <a:t>What do I / we want? </a:t>
            </a:r>
          </a:p>
          <a:p>
            <a:pPr defTabSz="742950">
              <a:spcBef>
                <a:spcPts val="488"/>
              </a:spcBef>
              <a:defRPr/>
            </a:pPr>
            <a:r>
              <a:rPr lang="en-US" sz="1463" dirty="0">
                <a:solidFill>
                  <a:srgbClr val="FFFFFF"/>
                </a:solidFill>
                <a:latin typeface="Calibri" panose="020F0502020204030204" pitchFamily="34" charset="0"/>
              </a:rPr>
              <a:t>How will I / we achieve it?</a:t>
            </a:r>
          </a:p>
          <a:p>
            <a:pPr defTabSz="742950">
              <a:spcBef>
                <a:spcPts val="488"/>
              </a:spcBef>
              <a:defRPr/>
            </a:pPr>
            <a:r>
              <a:rPr lang="en-US" sz="1463" dirty="0">
                <a:solidFill>
                  <a:srgbClr val="FFFFFF"/>
                </a:solidFill>
                <a:latin typeface="Calibri" panose="020F0502020204030204" pitchFamily="34" charset="0"/>
              </a:rPr>
              <a:t>Accountability for Action?</a:t>
            </a:r>
          </a:p>
          <a:p>
            <a:pPr defTabSz="742950">
              <a:spcBef>
                <a:spcPts val="488"/>
              </a:spcBef>
              <a:defRPr/>
            </a:pPr>
            <a:r>
              <a:rPr lang="en-US" sz="1463" dirty="0">
                <a:solidFill>
                  <a:srgbClr val="FFFFFF"/>
                </a:solidFill>
                <a:latin typeface="Calibri" panose="020F0502020204030204" pitchFamily="34" charset="0"/>
              </a:rPr>
              <a:t>Timeframe?</a:t>
            </a:r>
          </a:p>
        </p:txBody>
      </p:sp>
      <p:sp>
        <p:nvSpPr>
          <p:cNvPr id="38" name="TextBox 37">
            <a:extLst>
              <a:ext uri="{FF2B5EF4-FFF2-40B4-BE49-F238E27FC236}">
                <a16:creationId xmlns:a16="http://schemas.microsoft.com/office/drawing/2014/main" id="{7DCA67BA-0A0E-5926-7256-A45183AA53E7}"/>
              </a:ext>
            </a:extLst>
          </p:cNvPr>
          <p:cNvSpPr txBox="1"/>
          <p:nvPr/>
        </p:nvSpPr>
        <p:spPr>
          <a:xfrm>
            <a:off x="3742899" y="5093635"/>
            <a:ext cx="3065378" cy="292388"/>
          </a:xfrm>
          <a:prstGeom prst="rect">
            <a:avLst/>
          </a:prstGeom>
          <a:noFill/>
        </p:spPr>
        <p:txBody>
          <a:bodyPr wrap="square" rtlCol="0">
            <a:spAutoFit/>
          </a:bodyPr>
          <a:lstStyle/>
          <a:p>
            <a:pPr defTabSz="742950">
              <a:defRPr/>
            </a:pPr>
            <a:r>
              <a:rPr lang="en-US" sz="1300" dirty="0">
                <a:solidFill>
                  <a:srgbClr val="FFFFFF"/>
                </a:solidFill>
                <a:latin typeface="Calibri" panose="020F0502020204030204" pitchFamily="34" charset="0"/>
              </a:rPr>
              <a:t>Describe all surface symptoms</a:t>
            </a:r>
          </a:p>
        </p:txBody>
      </p:sp>
      <p:sp>
        <p:nvSpPr>
          <p:cNvPr id="39" name="TextBox 38">
            <a:extLst>
              <a:ext uri="{FF2B5EF4-FFF2-40B4-BE49-F238E27FC236}">
                <a16:creationId xmlns:a16="http://schemas.microsoft.com/office/drawing/2014/main" id="{85A33538-A316-5D28-638B-305EDA0282B7}"/>
              </a:ext>
            </a:extLst>
          </p:cNvPr>
          <p:cNvSpPr txBox="1"/>
          <p:nvPr/>
        </p:nvSpPr>
        <p:spPr>
          <a:xfrm>
            <a:off x="3742898" y="5510487"/>
            <a:ext cx="3505965" cy="292388"/>
          </a:xfrm>
          <a:prstGeom prst="rect">
            <a:avLst/>
          </a:prstGeom>
          <a:noFill/>
        </p:spPr>
        <p:txBody>
          <a:bodyPr wrap="square" rtlCol="0">
            <a:spAutoFit/>
          </a:bodyPr>
          <a:lstStyle/>
          <a:p>
            <a:pPr defTabSz="742950">
              <a:defRPr/>
            </a:pPr>
            <a:r>
              <a:rPr lang="en-US" sz="1300" dirty="0">
                <a:solidFill>
                  <a:srgbClr val="FFFFFF"/>
                </a:solidFill>
                <a:latin typeface="Calibri" panose="020F0502020204030204" pitchFamily="34" charset="0"/>
              </a:rPr>
              <a:t>Peel back layers of underlying conditions</a:t>
            </a:r>
          </a:p>
        </p:txBody>
      </p:sp>
      <p:sp>
        <p:nvSpPr>
          <p:cNvPr id="40" name="TextBox 39">
            <a:extLst>
              <a:ext uri="{FF2B5EF4-FFF2-40B4-BE49-F238E27FC236}">
                <a16:creationId xmlns:a16="http://schemas.microsoft.com/office/drawing/2014/main" id="{278B96BA-78EB-B735-998D-1915CF0984D0}"/>
              </a:ext>
            </a:extLst>
          </p:cNvPr>
          <p:cNvSpPr txBox="1"/>
          <p:nvPr/>
        </p:nvSpPr>
        <p:spPr>
          <a:xfrm>
            <a:off x="3742899" y="5840945"/>
            <a:ext cx="3129920" cy="492443"/>
          </a:xfrm>
          <a:prstGeom prst="rect">
            <a:avLst/>
          </a:prstGeom>
          <a:noFill/>
        </p:spPr>
        <p:txBody>
          <a:bodyPr wrap="square" rtlCol="0">
            <a:spAutoFit/>
          </a:bodyPr>
          <a:lstStyle/>
          <a:p>
            <a:pPr defTabSz="742950">
              <a:defRPr/>
            </a:pPr>
            <a:r>
              <a:rPr lang="en-US" sz="1300" dirty="0">
                <a:solidFill>
                  <a:srgbClr val="FFFFFF"/>
                </a:solidFill>
                <a:latin typeface="Calibri" panose="020F0502020204030204" pitchFamily="34" charset="0"/>
              </a:rPr>
              <a:t>Get to the root cause of what you want to change. What will shift the needle? </a:t>
            </a:r>
          </a:p>
        </p:txBody>
      </p:sp>
      <p:grpSp>
        <p:nvGrpSpPr>
          <p:cNvPr id="42" name="Group 41">
            <a:extLst>
              <a:ext uri="{FF2B5EF4-FFF2-40B4-BE49-F238E27FC236}">
                <a16:creationId xmlns:a16="http://schemas.microsoft.com/office/drawing/2014/main" id="{1439EFE9-C79A-5064-EA68-9D865A938F36}"/>
              </a:ext>
            </a:extLst>
          </p:cNvPr>
          <p:cNvGrpSpPr/>
          <p:nvPr/>
        </p:nvGrpSpPr>
        <p:grpSpPr>
          <a:xfrm>
            <a:off x="3226577" y="5057728"/>
            <a:ext cx="438451" cy="346891"/>
            <a:chOff x="5997484" y="5178985"/>
            <a:chExt cx="454003" cy="359196"/>
          </a:xfrm>
          <a:solidFill>
            <a:schemeClr val="accent6"/>
          </a:solidFill>
        </p:grpSpPr>
        <p:sp>
          <p:nvSpPr>
            <p:cNvPr id="43" name="!!blob3">
              <a:extLst>
                <a:ext uri="{FF2B5EF4-FFF2-40B4-BE49-F238E27FC236}">
                  <a16:creationId xmlns:a16="http://schemas.microsoft.com/office/drawing/2014/main" id="{7E85DEC0-76B0-5FAE-BA8D-F4000FC655A0}"/>
                </a:ext>
              </a:extLst>
            </p:cNvPr>
            <p:cNvSpPr/>
            <p:nvPr/>
          </p:nvSpPr>
          <p:spPr>
            <a:xfrm rot="12244772">
              <a:off x="5997484" y="5178985"/>
              <a:ext cx="454003" cy="359196"/>
            </a:xfrm>
            <a:custGeom>
              <a:avLst/>
              <a:gdLst>
                <a:gd name="connsiteX0" fmla="*/ 2115572 w 2213833"/>
                <a:gd name="connsiteY0" fmla="*/ 1619215 h 2673161"/>
                <a:gd name="connsiteX1" fmla="*/ 647293 w 2213833"/>
                <a:gd name="connsiteY1" fmla="*/ 2610932 h 2673161"/>
                <a:gd name="connsiteX2" fmla="*/ 132667 w 2213833"/>
                <a:gd name="connsiteY2" fmla="*/ 899714 h 2673161"/>
                <a:gd name="connsiteX3" fmla="*/ 1599517 w 2213833"/>
                <a:gd name="connsiteY3" fmla="*/ 77986 h 2673161"/>
                <a:gd name="connsiteX4" fmla="*/ 2115572 w 2213833"/>
                <a:gd name="connsiteY4" fmla="*/ 1619215 h 2673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3833" h="2673161">
                  <a:moveTo>
                    <a:pt x="2115572" y="1619215"/>
                  </a:moveTo>
                  <a:cubicBezTo>
                    <a:pt x="1895979" y="2413574"/>
                    <a:pt x="1247363" y="2841537"/>
                    <a:pt x="647293" y="2610932"/>
                  </a:cubicBezTo>
                  <a:cubicBezTo>
                    <a:pt x="47276" y="2380275"/>
                    <a:pt x="-163053" y="1668979"/>
                    <a:pt x="132667" y="899714"/>
                  </a:cubicBezTo>
                  <a:cubicBezTo>
                    <a:pt x="428335" y="130396"/>
                    <a:pt x="999447" y="-152672"/>
                    <a:pt x="1599517" y="77986"/>
                  </a:cubicBezTo>
                  <a:cubicBezTo>
                    <a:pt x="2199534" y="308591"/>
                    <a:pt x="2333948" y="829198"/>
                    <a:pt x="2115572" y="1619215"/>
                  </a:cubicBezTo>
                  <a:close/>
                </a:path>
              </a:pathLst>
            </a:custGeom>
            <a:solidFill>
              <a:schemeClr val="accent1"/>
            </a:solidFill>
            <a:ln w="0" cap="flat">
              <a:noFill/>
              <a:prstDash val="solid"/>
              <a:miter/>
            </a:ln>
          </p:spPr>
          <p:txBody>
            <a:bodyPr rtlCol="0" anchor="ctr"/>
            <a:lstStyle/>
            <a:p>
              <a:pPr defTabSz="742950">
                <a:defRPr/>
              </a:pPr>
              <a:endParaRPr lang="en-US" sz="1625" dirty="0">
                <a:solidFill>
                  <a:srgbClr val="FFFFFF"/>
                </a:solidFill>
                <a:latin typeface="Calibri" panose="020F0502020204030204" pitchFamily="34" charset="0"/>
              </a:endParaRPr>
            </a:p>
          </p:txBody>
        </p:sp>
        <p:sp>
          <p:nvSpPr>
            <p:cNvPr id="44" name="TextBox 43">
              <a:extLst>
                <a:ext uri="{FF2B5EF4-FFF2-40B4-BE49-F238E27FC236}">
                  <a16:creationId xmlns:a16="http://schemas.microsoft.com/office/drawing/2014/main" id="{4CC78018-3431-552F-B10C-9308BC219682}"/>
                </a:ext>
              </a:extLst>
            </p:cNvPr>
            <p:cNvSpPr txBox="1"/>
            <p:nvPr/>
          </p:nvSpPr>
          <p:spPr>
            <a:xfrm>
              <a:off x="6169712" y="5260642"/>
              <a:ext cx="109551" cy="233045"/>
            </a:xfrm>
            <a:prstGeom prst="rect">
              <a:avLst/>
            </a:prstGeom>
            <a:noFill/>
          </p:spPr>
          <p:txBody>
            <a:bodyPr wrap="none" lIns="0" tIns="0" rIns="0" bIns="0" anchor="t" anchorCtr="0">
              <a:spAutoFit/>
            </a:bodyPr>
            <a:lstStyle/>
            <a:p>
              <a:pPr algn="ctr" defTabSz="1320636">
                <a:lnSpc>
                  <a:spcPct val="90000"/>
                </a:lnSpc>
                <a:spcBef>
                  <a:spcPct val="0"/>
                </a:spcBef>
                <a:defRPr/>
              </a:pPr>
              <a:r>
                <a:rPr lang="en-GB" sz="1625" dirty="0">
                  <a:solidFill>
                    <a:srgbClr val="FFFFFF"/>
                  </a:solidFill>
                  <a:latin typeface="Calibri" panose="020F0502020204030204" pitchFamily="34" charset="0"/>
                </a:rPr>
                <a:t>1</a:t>
              </a:r>
            </a:p>
          </p:txBody>
        </p:sp>
      </p:grpSp>
      <p:grpSp>
        <p:nvGrpSpPr>
          <p:cNvPr id="45" name="Group 44">
            <a:extLst>
              <a:ext uri="{FF2B5EF4-FFF2-40B4-BE49-F238E27FC236}">
                <a16:creationId xmlns:a16="http://schemas.microsoft.com/office/drawing/2014/main" id="{39B21FC6-5FCB-9D19-0618-DC0E973BB832}"/>
              </a:ext>
            </a:extLst>
          </p:cNvPr>
          <p:cNvGrpSpPr/>
          <p:nvPr/>
        </p:nvGrpSpPr>
        <p:grpSpPr>
          <a:xfrm>
            <a:off x="3226577" y="5474580"/>
            <a:ext cx="438451" cy="346891"/>
            <a:chOff x="5997484" y="5178985"/>
            <a:chExt cx="454003" cy="359196"/>
          </a:xfrm>
          <a:solidFill>
            <a:schemeClr val="accent6"/>
          </a:solidFill>
        </p:grpSpPr>
        <p:sp>
          <p:nvSpPr>
            <p:cNvPr id="46" name="!!blob3">
              <a:extLst>
                <a:ext uri="{FF2B5EF4-FFF2-40B4-BE49-F238E27FC236}">
                  <a16:creationId xmlns:a16="http://schemas.microsoft.com/office/drawing/2014/main" id="{A0610CD5-FA10-D8B9-A1A5-F918C57C7195}"/>
                </a:ext>
              </a:extLst>
            </p:cNvPr>
            <p:cNvSpPr/>
            <p:nvPr/>
          </p:nvSpPr>
          <p:spPr>
            <a:xfrm rot="12244772">
              <a:off x="5997484" y="5178985"/>
              <a:ext cx="454003" cy="359196"/>
            </a:xfrm>
            <a:custGeom>
              <a:avLst/>
              <a:gdLst>
                <a:gd name="connsiteX0" fmla="*/ 2115572 w 2213833"/>
                <a:gd name="connsiteY0" fmla="*/ 1619215 h 2673161"/>
                <a:gd name="connsiteX1" fmla="*/ 647293 w 2213833"/>
                <a:gd name="connsiteY1" fmla="*/ 2610932 h 2673161"/>
                <a:gd name="connsiteX2" fmla="*/ 132667 w 2213833"/>
                <a:gd name="connsiteY2" fmla="*/ 899714 h 2673161"/>
                <a:gd name="connsiteX3" fmla="*/ 1599517 w 2213833"/>
                <a:gd name="connsiteY3" fmla="*/ 77986 h 2673161"/>
                <a:gd name="connsiteX4" fmla="*/ 2115572 w 2213833"/>
                <a:gd name="connsiteY4" fmla="*/ 1619215 h 2673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3833" h="2673161">
                  <a:moveTo>
                    <a:pt x="2115572" y="1619215"/>
                  </a:moveTo>
                  <a:cubicBezTo>
                    <a:pt x="1895979" y="2413574"/>
                    <a:pt x="1247363" y="2841537"/>
                    <a:pt x="647293" y="2610932"/>
                  </a:cubicBezTo>
                  <a:cubicBezTo>
                    <a:pt x="47276" y="2380275"/>
                    <a:pt x="-163053" y="1668979"/>
                    <a:pt x="132667" y="899714"/>
                  </a:cubicBezTo>
                  <a:cubicBezTo>
                    <a:pt x="428335" y="130396"/>
                    <a:pt x="999447" y="-152672"/>
                    <a:pt x="1599517" y="77986"/>
                  </a:cubicBezTo>
                  <a:cubicBezTo>
                    <a:pt x="2199534" y="308591"/>
                    <a:pt x="2333948" y="829198"/>
                    <a:pt x="2115572" y="1619215"/>
                  </a:cubicBezTo>
                  <a:close/>
                </a:path>
              </a:pathLst>
            </a:custGeom>
            <a:solidFill>
              <a:schemeClr val="accent1"/>
            </a:solidFill>
            <a:ln w="0" cap="flat">
              <a:noFill/>
              <a:prstDash val="solid"/>
              <a:miter/>
            </a:ln>
          </p:spPr>
          <p:txBody>
            <a:bodyPr rtlCol="0" anchor="ctr"/>
            <a:lstStyle/>
            <a:p>
              <a:pPr defTabSz="742950">
                <a:defRPr/>
              </a:pPr>
              <a:endParaRPr lang="en-US" sz="1625" dirty="0">
                <a:solidFill>
                  <a:srgbClr val="FFFFFF"/>
                </a:solidFill>
                <a:latin typeface="Calibri" panose="020F0502020204030204" pitchFamily="34" charset="0"/>
              </a:endParaRPr>
            </a:p>
          </p:txBody>
        </p:sp>
        <p:sp>
          <p:nvSpPr>
            <p:cNvPr id="47" name="TextBox 46">
              <a:extLst>
                <a:ext uri="{FF2B5EF4-FFF2-40B4-BE49-F238E27FC236}">
                  <a16:creationId xmlns:a16="http://schemas.microsoft.com/office/drawing/2014/main" id="{57644F59-8505-13C5-1337-7C84748EA2D1}"/>
                </a:ext>
              </a:extLst>
            </p:cNvPr>
            <p:cNvSpPr txBox="1"/>
            <p:nvPr/>
          </p:nvSpPr>
          <p:spPr>
            <a:xfrm>
              <a:off x="6169712" y="5260642"/>
              <a:ext cx="109551" cy="233045"/>
            </a:xfrm>
            <a:prstGeom prst="rect">
              <a:avLst/>
            </a:prstGeom>
            <a:noFill/>
          </p:spPr>
          <p:txBody>
            <a:bodyPr wrap="none" lIns="0" tIns="0" rIns="0" bIns="0" anchor="t" anchorCtr="0">
              <a:spAutoFit/>
            </a:bodyPr>
            <a:lstStyle/>
            <a:p>
              <a:pPr algn="ctr" defTabSz="1320636">
                <a:lnSpc>
                  <a:spcPct val="90000"/>
                </a:lnSpc>
                <a:spcBef>
                  <a:spcPct val="0"/>
                </a:spcBef>
                <a:defRPr/>
              </a:pPr>
              <a:r>
                <a:rPr lang="en-GB" sz="1625" dirty="0">
                  <a:solidFill>
                    <a:srgbClr val="FFFFFF"/>
                  </a:solidFill>
                  <a:latin typeface="Calibri" panose="020F0502020204030204" pitchFamily="34" charset="0"/>
                </a:rPr>
                <a:t>2</a:t>
              </a:r>
            </a:p>
          </p:txBody>
        </p:sp>
      </p:grpSp>
      <p:grpSp>
        <p:nvGrpSpPr>
          <p:cNvPr id="48" name="Group 47">
            <a:extLst>
              <a:ext uri="{FF2B5EF4-FFF2-40B4-BE49-F238E27FC236}">
                <a16:creationId xmlns:a16="http://schemas.microsoft.com/office/drawing/2014/main" id="{1A7E1503-F322-1DF3-C68F-656EE6004444}"/>
              </a:ext>
            </a:extLst>
          </p:cNvPr>
          <p:cNvGrpSpPr/>
          <p:nvPr/>
        </p:nvGrpSpPr>
        <p:grpSpPr>
          <a:xfrm>
            <a:off x="3226577" y="5891432"/>
            <a:ext cx="438451" cy="346891"/>
            <a:chOff x="5997484" y="5178985"/>
            <a:chExt cx="454003" cy="359196"/>
          </a:xfrm>
          <a:solidFill>
            <a:schemeClr val="accent6"/>
          </a:solidFill>
        </p:grpSpPr>
        <p:sp>
          <p:nvSpPr>
            <p:cNvPr id="49" name="!!blob3">
              <a:extLst>
                <a:ext uri="{FF2B5EF4-FFF2-40B4-BE49-F238E27FC236}">
                  <a16:creationId xmlns:a16="http://schemas.microsoft.com/office/drawing/2014/main" id="{36A362A8-9A2F-8331-55EC-AD3A01FFAE08}"/>
                </a:ext>
              </a:extLst>
            </p:cNvPr>
            <p:cNvSpPr/>
            <p:nvPr/>
          </p:nvSpPr>
          <p:spPr>
            <a:xfrm rot="12244772">
              <a:off x="5997484" y="5178985"/>
              <a:ext cx="454003" cy="359196"/>
            </a:xfrm>
            <a:custGeom>
              <a:avLst/>
              <a:gdLst>
                <a:gd name="connsiteX0" fmla="*/ 2115572 w 2213833"/>
                <a:gd name="connsiteY0" fmla="*/ 1619215 h 2673161"/>
                <a:gd name="connsiteX1" fmla="*/ 647293 w 2213833"/>
                <a:gd name="connsiteY1" fmla="*/ 2610932 h 2673161"/>
                <a:gd name="connsiteX2" fmla="*/ 132667 w 2213833"/>
                <a:gd name="connsiteY2" fmla="*/ 899714 h 2673161"/>
                <a:gd name="connsiteX3" fmla="*/ 1599517 w 2213833"/>
                <a:gd name="connsiteY3" fmla="*/ 77986 h 2673161"/>
                <a:gd name="connsiteX4" fmla="*/ 2115572 w 2213833"/>
                <a:gd name="connsiteY4" fmla="*/ 1619215 h 2673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3833" h="2673161">
                  <a:moveTo>
                    <a:pt x="2115572" y="1619215"/>
                  </a:moveTo>
                  <a:cubicBezTo>
                    <a:pt x="1895979" y="2413574"/>
                    <a:pt x="1247363" y="2841537"/>
                    <a:pt x="647293" y="2610932"/>
                  </a:cubicBezTo>
                  <a:cubicBezTo>
                    <a:pt x="47276" y="2380275"/>
                    <a:pt x="-163053" y="1668979"/>
                    <a:pt x="132667" y="899714"/>
                  </a:cubicBezTo>
                  <a:cubicBezTo>
                    <a:pt x="428335" y="130396"/>
                    <a:pt x="999447" y="-152672"/>
                    <a:pt x="1599517" y="77986"/>
                  </a:cubicBezTo>
                  <a:cubicBezTo>
                    <a:pt x="2199534" y="308591"/>
                    <a:pt x="2333948" y="829198"/>
                    <a:pt x="2115572" y="1619215"/>
                  </a:cubicBezTo>
                  <a:close/>
                </a:path>
              </a:pathLst>
            </a:custGeom>
            <a:solidFill>
              <a:schemeClr val="accent1"/>
            </a:solidFill>
            <a:ln w="0" cap="flat">
              <a:noFill/>
              <a:prstDash val="solid"/>
              <a:miter/>
            </a:ln>
          </p:spPr>
          <p:txBody>
            <a:bodyPr rtlCol="0" anchor="ctr"/>
            <a:lstStyle/>
            <a:p>
              <a:pPr defTabSz="742950">
                <a:defRPr/>
              </a:pPr>
              <a:endParaRPr lang="en-US" sz="1625" dirty="0">
                <a:solidFill>
                  <a:srgbClr val="FFFFFF"/>
                </a:solidFill>
                <a:latin typeface="Calibri" panose="020F0502020204030204" pitchFamily="34" charset="0"/>
              </a:endParaRPr>
            </a:p>
          </p:txBody>
        </p:sp>
        <p:sp>
          <p:nvSpPr>
            <p:cNvPr id="50" name="TextBox 49">
              <a:extLst>
                <a:ext uri="{FF2B5EF4-FFF2-40B4-BE49-F238E27FC236}">
                  <a16:creationId xmlns:a16="http://schemas.microsoft.com/office/drawing/2014/main" id="{5750166F-98E1-04FC-FFF4-CE5DF6E35D21}"/>
                </a:ext>
              </a:extLst>
            </p:cNvPr>
            <p:cNvSpPr txBox="1"/>
            <p:nvPr/>
          </p:nvSpPr>
          <p:spPr>
            <a:xfrm>
              <a:off x="6169712" y="5260642"/>
              <a:ext cx="109551" cy="233045"/>
            </a:xfrm>
            <a:prstGeom prst="rect">
              <a:avLst/>
            </a:prstGeom>
            <a:noFill/>
          </p:spPr>
          <p:txBody>
            <a:bodyPr wrap="none" lIns="0" tIns="0" rIns="0" bIns="0" anchor="t" anchorCtr="0">
              <a:spAutoFit/>
            </a:bodyPr>
            <a:lstStyle/>
            <a:p>
              <a:pPr algn="ctr" defTabSz="1320636">
                <a:lnSpc>
                  <a:spcPct val="90000"/>
                </a:lnSpc>
                <a:spcBef>
                  <a:spcPct val="0"/>
                </a:spcBef>
                <a:defRPr/>
              </a:pPr>
              <a:r>
                <a:rPr lang="en-GB" sz="1625" dirty="0">
                  <a:solidFill>
                    <a:srgbClr val="FFFFFF"/>
                  </a:solidFill>
                  <a:latin typeface="Calibri" panose="020F0502020204030204" pitchFamily="34" charset="0"/>
                </a:rPr>
                <a:t>3</a:t>
              </a:r>
            </a:p>
          </p:txBody>
        </p:sp>
      </p:grpSp>
      <p:grpSp>
        <p:nvGrpSpPr>
          <p:cNvPr id="21" name="Group 20">
            <a:extLst>
              <a:ext uri="{FF2B5EF4-FFF2-40B4-BE49-F238E27FC236}">
                <a16:creationId xmlns:a16="http://schemas.microsoft.com/office/drawing/2014/main" id="{DFDF6D39-E7DD-AB7D-45DD-73D47ADF14A2}"/>
              </a:ext>
            </a:extLst>
          </p:cNvPr>
          <p:cNvGrpSpPr/>
          <p:nvPr/>
        </p:nvGrpSpPr>
        <p:grpSpPr>
          <a:xfrm rot="19604876">
            <a:off x="2884650" y="3661124"/>
            <a:ext cx="495440" cy="495441"/>
            <a:chOff x="5168720" y="-821809"/>
            <a:chExt cx="625900" cy="625902"/>
          </a:xfrm>
        </p:grpSpPr>
        <p:grpSp>
          <p:nvGrpSpPr>
            <p:cNvPr id="8" name="Group 7">
              <a:extLst>
                <a:ext uri="{FF2B5EF4-FFF2-40B4-BE49-F238E27FC236}">
                  <a16:creationId xmlns:a16="http://schemas.microsoft.com/office/drawing/2014/main" id="{AC8EABAF-6F5A-F79C-6D9D-D4C0EF9CBD95}"/>
                </a:ext>
              </a:extLst>
            </p:cNvPr>
            <p:cNvGrpSpPr/>
            <p:nvPr/>
          </p:nvGrpSpPr>
          <p:grpSpPr>
            <a:xfrm rot="18000000">
              <a:off x="5168719" y="-821808"/>
              <a:ext cx="625902" cy="625900"/>
              <a:chOff x="7353938" y="1413590"/>
              <a:chExt cx="3589016" cy="3589016"/>
            </a:xfrm>
          </p:grpSpPr>
          <p:sp>
            <p:nvSpPr>
              <p:cNvPr id="9" name="Oval 8">
                <a:extLst>
                  <a:ext uri="{FF2B5EF4-FFF2-40B4-BE49-F238E27FC236}">
                    <a16:creationId xmlns:a16="http://schemas.microsoft.com/office/drawing/2014/main" id="{EA5D5DC0-6687-F93A-29C8-90B499746616}"/>
                  </a:ext>
                </a:extLst>
              </p:cNvPr>
              <p:cNvSpPr/>
              <p:nvPr/>
            </p:nvSpPr>
            <p:spPr>
              <a:xfrm>
                <a:off x="7353938" y="1413590"/>
                <a:ext cx="3589016" cy="3589016"/>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grpSp>
            <p:nvGrpSpPr>
              <p:cNvPr id="16" name="Group 15">
                <a:extLst>
                  <a:ext uri="{FF2B5EF4-FFF2-40B4-BE49-F238E27FC236}">
                    <a16:creationId xmlns:a16="http://schemas.microsoft.com/office/drawing/2014/main" id="{52F3F4DB-07CD-96D7-A9FC-22F8EE758598}"/>
                  </a:ext>
                </a:extLst>
              </p:cNvPr>
              <p:cNvGrpSpPr/>
              <p:nvPr/>
            </p:nvGrpSpPr>
            <p:grpSpPr>
              <a:xfrm>
                <a:off x="7616810" y="1676461"/>
                <a:ext cx="3065342" cy="3063275"/>
                <a:chOff x="8219787" y="576073"/>
                <a:chExt cx="3065342" cy="3063275"/>
              </a:xfrm>
              <a:solidFill>
                <a:schemeClr val="bg1">
                  <a:alpha val="50000"/>
                </a:schemeClr>
              </a:solidFill>
            </p:grpSpPr>
            <p:sp>
              <p:nvSpPr>
                <p:cNvPr id="17" name="Free-form: Shape 38">
                  <a:extLst>
                    <a:ext uri="{FF2B5EF4-FFF2-40B4-BE49-F238E27FC236}">
                      <a16:creationId xmlns:a16="http://schemas.microsoft.com/office/drawing/2014/main" id="{D9F427E7-C1C8-E5DC-633B-A644AE206B7F}"/>
                    </a:ext>
                  </a:extLst>
                </p:cNvPr>
                <p:cNvSpPr/>
                <p:nvPr/>
              </p:nvSpPr>
              <p:spPr>
                <a:xfrm>
                  <a:off x="8219787" y="576073"/>
                  <a:ext cx="2364127" cy="2427794"/>
                </a:xfrm>
                <a:custGeom>
                  <a:avLst/>
                  <a:gdLst>
                    <a:gd name="connsiteX0" fmla="*/ 1531637 w 2364127"/>
                    <a:gd name="connsiteY0" fmla="*/ 0 h 2427794"/>
                    <a:gd name="connsiteX1" fmla="*/ 2261706 w 2364127"/>
                    <a:gd name="connsiteY1" fmla="*/ 184860 h 2427794"/>
                    <a:gd name="connsiteX2" fmla="*/ 2364127 w 2364127"/>
                    <a:gd name="connsiteY2" fmla="*/ 247082 h 2427794"/>
                    <a:gd name="connsiteX3" fmla="*/ 2272085 w 2364127"/>
                    <a:gd name="connsiteY3" fmla="*/ 202744 h 2427794"/>
                    <a:gd name="connsiteX4" fmla="*/ 1659613 w 2364127"/>
                    <a:gd name="connsiteY4" fmla="*/ 79091 h 2427794"/>
                    <a:gd name="connsiteX5" fmla="*/ 86125 w 2364127"/>
                    <a:gd name="connsiteY5" fmla="*/ 1652579 h 2427794"/>
                    <a:gd name="connsiteX6" fmla="*/ 276037 w 2364127"/>
                    <a:gd name="connsiteY6" fmla="*/ 2402597 h 2427794"/>
                    <a:gd name="connsiteX7" fmla="*/ 291344 w 2364127"/>
                    <a:gd name="connsiteY7" fmla="*/ 2427794 h 2427794"/>
                    <a:gd name="connsiteX8" fmla="*/ 261580 w 2364127"/>
                    <a:gd name="connsiteY8" fmla="*/ 2387990 h 2427794"/>
                    <a:gd name="connsiteX9" fmla="*/ 0 w 2364127"/>
                    <a:gd name="connsiteY9" fmla="*/ 1531637 h 2427794"/>
                    <a:gd name="connsiteX10" fmla="*/ 1531637 w 2364127"/>
                    <a:gd name="connsiteY10" fmla="*/ 0 h 242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64127" h="2427794">
                      <a:moveTo>
                        <a:pt x="1531637" y="0"/>
                      </a:moveTo>
                      <a:cubicBezTo>
                        <a:pt x="1795981" y="0"/>
                        <a:pt x="2044684" y="66967"/>
                        <a:pt x="2261706" y="184860"/>
                      </a:cubicBezTo>
                      <a:lnTo>
                        <a:pt x="2364127" y="247082"/>
                      </a:lnTo>
                      <a:lnTo>
                        <a:pt x="2272085" y="202744"/>
                      </a:lnTo>
                      <a:cubicBezTo>
                        <a:pt x="2083836" y="123121"/>
                        <a:pt x="1876866" y="79091"/>
                        <a:pt x="1659613" y="79091"/>
                      </a:cubicBezTo>
                      <a:cubicBezTo>
                        <a:pt x="790600" y="79091"/>
                        <a:pt x="86125" y="783566"/>
                        <a:pt x="86125" y="1652579"/>
                      </a:cubicBezTo>
                      <a:cubicBezTo>
                        <a:pt x="86125" y="1924146"/>
                        <a:pt x="154922" y="2179644"/>
                        <a:pt x="276037" y="2402597"/>
                      </a:cubicBezTo>
                      <a:lnTo>
                        <a:pt x="291344" y="2427794"/>
                      </a:lnTo>
                      <a:lnTo>
                        <a:pt x="261580" y="2387990"/>
                      </a:lnTo>
                      <a:cubicBezTo>
                        <a:pt x="96432" y="2143539"/>
                        <a:pt x="0" y="1848850"/>
                        <a:pt x="0" y="1531637"/>
                      </a:cubicBezTo>
                      <a:cubicBezTo>
                        <a:pt x="0" y="685737"/>
                        <a:pt x="685737" y="0"/>
                        <a:pt x="1531637"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90527">
                    <a:defRPr/>
                  </a:pPr>
                  <a:endParaRPr lang="en-US" sz="1950" dirty="0">
                    <a:solidFill>
                      <a:srgbClr val="FFFFFF"/>
                    </a:solidFill>
                    <a:latin typeface="Calibri" panose="020F0502020204030204" pitchFamily="34" charset="0"/>
                  </a:endParaRPr>
                </a:p>
              </p:txBody>
            </p:sp>
            <p:sp>
              <p:nvSpPr>
                <p:cNvPr id="19" name="Free-form: Shape 39">
                  <a:extLst>
                    <a:ext uri="{FF2B5EF4-FFF2-40B4-BE49-F238E27FC236}">
                      <a16:creationId xmlns:a16="http://schemas.microsoft.com/office/drawing/2014/main" id="{C826E898-6B97-F2B5-90A3-466C3352A15B}"/>
                    </a:ext>
                  </a:extLst>
                </p:cNvPr>
                <p:cNvSpPr/>
                <p:nvPr/>
              </p:nvSpPr>
              <p:spPr>
                <a:xfrm>
                  <a:off x="9494489" y="1347957"/>
                  <a:ext cx="1790640" cy="2291391"/>
                </a:xfrm>
                <a:custGeom>
                  <a:avLst/>
                  <a:gdLst>
                    <a:gd name="connsiteX0" fmla="*/ 1587746 w 1790640"/>
                    <a:gd name="connsiteY0" fmla="*/ 0 h 2291391"/>
                    <a:gd name="connsiteX1" fmla="*/ 1605780 w 1790640"/>
                    <a:gd name="connsiteY1" fmla="*/ 29685 h 2291391"/>
                    <a:gd name="connsiteX2" fmla="*/ 1790640 w 1790640"/>
                    <a:gd name="connsiteY2" fmla="*/ 759754 h 2291391"/>
                    <a:gd name="connsiteX3" fmla="*/ 259003 w 1790640"/>
                    <a:gd name="connsiteY3" fmla="*/ 2291391 h 2291391"/>
                    <a:gd name="connsiteX4" fmla="*/ 102402 w 1790640"/>
                    <a:gd name="connsiteY4" fmla="*/ 2283483 h 2291391"/>
                    <a:gd name="connsiteX5" fmla="*/ 0 w 1790640"/>
                    <a:gd name="connsiteY5" fmla="*/ 2267855 h 2291391"/>
                    <a:gd name="connsiteX6" fmla="*/ 143935 w 1790640"/>
                    <a:gd name="connsiteY6" fmla="*/ 2275123 h 2291391"/>
                    <a:gd name="connsiteX7" fmla="*/ 1740638 w 1790640"/>
                    <a:gd name="connsiteY7" fmla="*/ 678420 h 2291391"/>
                    <a:gd name="connsiteX8" fmla="*/ 1615161 w 1790640"/>
                    <a:gd name="connsiteY8" fmla="*/ 56911 h 2291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0640" h="2291391">
                      <a:moveTo>
                        <a:pt x="1587746" y="0"/>
                      </a:moveTo>
                      <a:lnTo>
                        <a:pt x="1605780" y="29685"/>
                      </a:lnTo>
                      <a:cubicBezTo>
                        <a:pt x="1723673" y="246708"/>
                        <a:pt x="1790640" y="495410"/>
                        <a:pt x="1790640" y="759754"/>
                      </a:cubicBezTo>
                      <a:cubicBezTo>
                        <a:pt x="1790640" y="1605654"/>
                        <a:pt x="1104903" y="2291391"/>
                        <a:pt x="259003" y="2291391"/>
                      </a:cubicBezTo>
                      <a:cubicBezTo>
                        <a:pt x="206134" y="2291391"/>
                        <a:pt x="153891" y="2288712"/>
                        <a:pt x="102402" y="2283483"/>
                      </a:cubicBezTo>
                      <a:lnTo>
                        <a:pt x="0" y="2267855"/>
                      </a:lnTo>
                      <a:lnTo>
                        <a:pt x="143935" y="2275123"/>
                      </a:lnTo>
                      <a:cubicBezTo>
                        <a:pt x="1025770" y="2275123"/>
                        <a:pt x="1740638" y="1560255"/>
                        <a:pt x="1740638" y="678420"/>
                      </a:cubicBezTo>
                      <a:cubicBezTo>
                        <a:pt x="1740638" y="457961"/>
                        <a:pt x="1695959" y="247938"/>
                        <a:pt x="1615161" y="5691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90527">
                    <a:defRPr/>
                  </a:pPr>
                  <a:endParaRPr lang="en-US" sz="1950" dirty="0">
                    <a:solidFill>
                      <a:srgbClr val="FFFFFF"/>
                    </a:solidFill>
                    <a:latin typeface="Calibri" panose="020F0502020204030204" pitchFamily="34" charset="0"/>
                  </a:endParaRPr>
                </a:p>
              </p:txBody>
            </p:sp>
          </p:grpSp>
        </p:grpSp>
        <p:sp>
          <p:nvSpPr>
            <p:cNvPr id="20" name="Graphic 47">
              <a:extLst>
                <a:ext uri="{FF2B5EF4-FFF2-40B4-BE49-F238E27FC236}">
                  <a16:creationId xmlns:a16="http://schemas.microsoft.com/office/drawing/2014/main" id="{941EDE6F-52E6-2AF6-52E1-A69A2BE01555}"/>
                </a:ext>
              </a:extLst>
            </p:cNvPr>
            <p:cNvSpPr/>
            <p:nvPr/>
          </p:nvSpPr>
          <p:spPr>
            <a:xfrm rot="12176086" flipH="1">
              <a:off x="5325605" y="-666836"/>
              <a:ext cx="312130" cy="315955"/>
            </a:xfrm>
            <a:custGeom>
              <a:avLst/>
              <a:gdLst>
                <a:gd name="connsiteX0" fmla="*/ 210143 w 432198"/>
                <a:gd name="connsiteY0" fmla="*/ 0 h 437493"/>
                <a:gd name="connsiteX1" fmla="*/ 186977 w 432198"/>
                <a:gd name="connsiteY1" fmla="*/ 23496 h 437493"/>
                <a:gd name="connsiteX2" fmla="*/ 365681 w 432198"/>
                <a:gd name="connsiteY2" fmla="*/ 202200 h 437493"/>
                <a:gd name="connsiteX3" fmla="*/ 0 w 432198"/>
                <a:gd name="connsiteY3" fmla="*/ 202200 h 437493"/>
                <a:gd name="connsiteX4" fmla="*/ 0 w 432198"/>
                <a:gd name="connsiteY4" fmla="*/ 235293 h 437493"/>
                <a:gd name="connsiteX5" fmla="*/ 371969 w 432198"/>
                <a:gd name="connsiteY5" fmla="*/ 235293 h 437493"/>
                <a:gd name="connsiteX6" fmla="*/ 193265 w 432198"/>
                <a:gd name="connsiteY6" fmla="*/ 413997 h 437493"/>
                <a:gd name="connsiteX7" fmla="*/ 216430 w 432198"/>
                <a:gd name="connsiteY7" fmla="*/ 437494 h 437493"/>
                <a:gd name="connsiteX8" fmla="*/ 432199 w 432198"/>
                <a:gd name="connsiteY8" fmla="*/ 221725 h 437493"/>
                <a:gd name="connsiteX9" fmla="*/ 210143 w 432198"/>
                <a:gd name="connsiteY9" fmla="*/ 0 h 43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198" h="437493">
                  <a:moveTo>
                    <a:pt x="210143" y="0"/>
                  </a:moveTo>
                  <a:lnTo>
                    <a:pt x="186977" y="23496"/>
                  </a:lnTo>
                  <a:lnTo>
                    <a:pt x="365681" y="202200"/>
                  </a:lnTo>
                  <a:lnTo>
                    <a:pt x="0" y="202200"/>
                  </a:lnTo>
                  <a:lnTo>
                    <a:pt x="0" y="235293"/>
                  </a:lnTo>
                  <a:lnTo>
                    <a:pt x="371969" y="235293"/>
                  </a:lnTo>
                  <a:lnTo>
                    <a:pt x="193265" y="413997"/>
                  </a:lnTo>
                  <a:lnTo>
                    <a:pt x="216430" y="437494"/>
                  </a:lnTo>
                  <a:lnTo>
                    <a:pt x="432199" y="221725"/>
                  </a:lnTo>
                  <a:lnTo>
                    <a:pt x="210143" y="0"/>
                  </a:lnTo>
                  <a:close/>
                </a:path>
              </a:pathLst>
            </a:custGeom>
            <a:solidFill>
              <a:schemeClr val="bg1"/>
            </a:solidFill>
            <a:ln w="32971" cap="flat">
              <a:noFill/>
              <a:prstDash val="solid"/>
              <a:miter/>
            </a:ln>
            <a:effectLst>
              <a:outerShdw dist="38100" dir="2700000" algn="tl" rotWithShape="0">
                <a:prstClr val="black">
                  <a:alpha val="40000"/>
                </a:prstClr>
              </a:outerShdw>
            </a:effectLst>
          </p:spPr>
          <p:txBody>
            <a:bodyPr rtlCol="0" anchor="ctr"/>
            <a:lstStyle/>
            <a:p>
              <a:pPr defTabSz="742950">
                <a:defRPr/>
              </a:pPr>
              <a:endParaRPr lang="en-US" sz="1463" dirty="0">
                <a:solidFill>
                  <a:srgbClr val="000000"/>
                </a:solidFill>
                <a:latin typeface="Calibri" panose="020F0502020204030204" pitchFamily="34" charset="0"/>
              </a:endParaRPr>
            </a:p>
          </p:txBody>
        </p:sp>
      </p:grpSp>
      <p:grpSp>
        <p:nvGrpSpPr>
          <p:cNvPr id="23" name="Group 22">
            <a:extLst>
              <a:ext uri="{FF2B5EF4-FFF2-40B4-BE49-F238E27FC236}">
                <a16:creationId xmlns:a16="http://schemas.microsoft.com/office/drawing/2014/main" id="{98789D62-D018-C162-92D3-025E93B70BD8}"/>
              </a:ext>
            </a:extLst>
          </p:cNvPr>
          <p:cNvGrpSpPr/>
          <p:nvPr/>
        </p:nvGrpSpPr>
        <p:grpSpPr>
          <a:xfrm rot="19604876">
            <a:off x="7015092" y="3661124"/>
            <a:ext cx="495440" cy="495441"/>
            <a:chOff x="5168720" y="-821809"/>
            <a:chExt cx="625900" cy="625902"/>
          </a:xfrm>
        </p:grpSpPr>
        <p:grpSp>
          <p:nvGrpSpPr>
            <p:cNvPr id="24" name="Group 23">
              <a:extLst>
                <a:ext uri="{FF2B5EF4-FFF2-40B4-BE49-F238E27FC236}">
                  <a16:creationId xmlns:a16="http://schemas.microsoft.com/office/drawing/2014/main" id="{F8C60F80-9FF5-2B55-6EA2-55E6D607C489}"/>
                </a:ext>
              </a:extLst>
            </p:cNvPr>
            <p:cNvGrpSpPr/>
            <p:nvPr/>
          </p:nvGrpSpPr>
          <p:grpSpPr>
            <a:xfrm rot="18000000">
              <a:off x="5168719" y="-821808"/>
              <a:ext cx="625902" cy="625900"/>
              <a:chOff x="7353938" y="1413590"/>
              <a:chExt cx="3589016" cy="3589016"/>
            </a:xfrm>
          </p:grpSpPr>
          <p:sp>
            <p:nvSpPr>
              <p:cNvPr id="26" name="Oval 25">
                <a:extLst>
                  <a:ext uri="{FF2B5EF4-FFF2-40B4-BE49-F238E27FC236}">
                    <a16:creationId xmlns:a16="http://schemas.microsoft.com/office/drawing/2014/main" id="{D84B52B6-FCE1-2F1E-709B-C2AA8E10D660}"/>
                  </a:ext>
                </a:extLst>
              </p:cNvPr>
              <p:cNvSpPr/>
              <p:nvPr/>
            </p:nvSpPr>
            <p:spPr>
              <a:xfrm>
                <a:off x="7353938" y="1413590"/>
                <a:ext cx="3589016" cy="3589016"/>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grpSp>
            <p:nvGrpSpPr>
              <p:cNvPr id="27" name="Group 26">
                <a:extLst>
                  <a:ext uri="{FF2B5EF4-FFF2-40B4-BE49-F238E27FC236}">
                    <a16:creationId xmlns:a16="http://schemas.microsoft.com/office/drawing/2014/main" id="{5531C4EB-9889-27C0-BAA6-B24AF773EAA8}"/>
                  </a:ext>
                </a:extLst>
              </p:cNvPr>
              <p:cNvGrpSpPr/>
              <p:nvPr/>
            </p:nvGrpSpPr>
            <p:grpSpPr>
              <a:xfrm>
                <a:off x="7616810" y="1676461"/>
                <a:ext cx="3065342" cy="3063275"/>
                <a:chOff x="8219787" y="576073"/>
                <a:chExt cx="3065342" cy="3063275"/>
              </a:xfrm>
              <a:solidFill>
                <a:schemeClr val="bg1">
                  <a:alpha val="50000"/>
                </a:schemeClr>
              </a:solidFill>
            </p:grpSpPr>
            <p:sp>
              <p:nvSpPr>
                <p:cNvPr id="28" name="Free-form: Shape 38">
                  <a:extLst>
                    <a:ext uri="{FF2B5EF4-FFF2-40B4-BE49-F238E27FC236}">
                      <a16:creationId xmlns:a16="http://schemas.microsoft.com/office/drawing/2014/main" id="{A2777C48-10C6-02D4-D737-55AEBAF8013C}"/>
                    </a:ext>
                  </a:extLst>
                </p:cNvPr>
                <p:cNvSpPr/>
                <p:nvPr/>
              </p:nvSpPr>
              <p:spPr>
                <a:xfrm>
                  <a:off x="8219787" y="576073"/>
                  <a:ext cx="2364127" cy="2427794"/>
                </a:xfrm>
                <a:custGeom>
                  <a:avLst/>
                  <a:gdLst>
                    <a:gd name="connsiteX0" fmla="*/ 1531637 w 2364127"/>
                    <a:gd name="connsiteY0" fmla="*/ 0 h 2427794"/>
                    <a:gd name="connsiteX1" fmla="*/ 2261706 w 2364127"/>
                    <a:gd name="connsiteY1" fmla="*/ 184860 h 2427794"/>
                    <a:gd name="connsiteX2" fmla="*/ 2364127 w 2364127"/>
                    <a:gd name="connsiteY2" fmla="*/ 247082 h 2427794"/>
                    <a:gd name="connsiteX3" fmla="*/ 2272085 w 2364127"/>
                    <a:gd name="connsiteY3" fmla="*/ 202744 h 2427794"/>
                    <a:gd name="connsiteX4" fmla="*/ 1659613 w 2364127"/>
                    <a:gd name="connsiteY4" fmla="*/ 79091 h 2427794"/>
                    <a:gd name="connsiteX5" fmla="*/ 86125 w 2364127"/>
                    <a:gd name="connsiteY5" fmla="*/ 1652579 h 2427794"/>
                    <a:gd name="connsiteX6" fmla="*/ 276037 w 2364127"/>
                    <a:gd name="connsiteY6" fmla="*/ 2402597 h 2427794"/>
                    <a:gd name="connsiteX7" fmla="*/ 291344 w 2364127"/>
                    <a:gd name="connsiteY7" fmla="*/ 2427794 h 2427794"/>
                    <a:gd name="connsiteX8" fmla="*/ 261580 w 2364127"/>
                    <a:gd name="connsiteY8" fmla="*/ 2387990 h 2427794"/>
                    <a:gd name="connsiteX9" fmla="*/ 0 w 2364127"/>
                    <a:gd name="connsiteY9" fmla="*/ 1531637 h 2427794"/>
                    <a:gd name="connsiteX10" fmla="*/ 1531637 w 2364127"/>
                    <a:gd name="connsiteY10" fmla="*/ 0 h 242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64127" h="2427794">
                      <a:moveTo>
                        <a:pt x="1531637" y="0"/>
                      </a:moveTo>
                      <a:cubicBezTo>
                        <a:pt x="1795981" y="0"/>
                        <a:pt x="2044684" y="66967"/>
                        <a:pt x="2261706" y="184860"/>
                      </a:cubicBezTo>
                      <a:lnTo>
                        <a:pt x="2364127" y="247082"/>
                      </a:lnTo>
                      <a:lnTo>
                        <a:pt x="2272085" y="202744"/>
                      </a:lnTo>
                      <a:cubicBezTo>
                        <a:pt x="2083836" y="123121"/>
                        <a:pt x="1876866" y="79091"/>
                        <a:pt x="1659613" y="79091"/>
                      </a:cubicBezTo>
                      <a:cubicBezTo>
                        <a:pt x="790600" y="79091"/>
                        <a:pt x="86125" y="783566"/>
                        <a:pt x="86125" y="1652579"/>
                      </a:cubicBezTo>
                      <a:cubicBezTo>
                        <a:pt x="86125" y="1924146"/>
                        <a:pt x="154922" y="2179644"/>
                        <a:pt x="276037" y="2402597"/>
                      </a:cubicBezTo>
                      <a:lnTo>
                        <a:pt x="291344" y="2427794"/>
                      </a:lnTo>
                      <a:lnTo>
                        <a:pt x="261580" y="2387990"/>
                      </a:lnTo>
                      <a:cubicBezTo>
                        <a:pt x="96432" y="2143539"/>
                        <a:pt x="0" y="1848850"/>
                        <a:pt x="0" y="1531637"/>
                      </a:cubicBezTo>
                      <a:cubicBezTo>
                        <a:pt x="0" y="685737"/>
                        <a:pt x="685737" y="0"/>
                        <a:pt x="1531637"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90527">
                    <a:defRPr/>
                  </a:pPr>
                  <a:endParaRPr lang="en-US" sz="1950" dirty="0">
                    <a:solidFill>
                      <a:srgbClr val="FFFFFF"/>
                    </a:solidFill>
                    <a:latin typeface="Calibri" panose="020F0502020204030204" pitchFamily="34" charset="0"/>
                  </a:endParaRPr>
                </a:p>
              </p:txBody>
            </p:sp>
            <p:sp>
              <p:nvSpPr>
                <p:cNvPr id="30" name="Free-form: Shape 39">
                  <a:extLst>
                    <a:ext uri="{FF2B5EF4-FFF2-40B4-BE49-F238E27FC236}">
                      <a16:creationId xmlns:a16="http://schemas.microsoft.com/office/drawing/2014/main" id="{DFE207E0-C494-9C88-C8CF-88C7265F17C9}"/>
                    </a:ext>
                  </a:extLst>
                </p:cNvPr>
                <p:cNvSpPr/>
                <p:nvPr/>
              </p:nvSpPr>
              <p:spPr>
                <a:xfrm>
                  <a:off x="9494489" y="1347957"/>
                  <a:ext cx="1790640" cy="2291391"/>
                </a:xfrm>
                <a:custGeom>
                  <a:avLst/>
                  <a:gdLst>
                    <a:gd name="connsiteX0" fmla="*/ 1587746 w 1790640"/>
                    <a:gd name="connsiteY0" fmla="*/ 0 h 2291391"/>
                    <a:gd name="connsiteX1" fmla="*/ 1605780 w 1790640"/>
                    <a:gd name="connsiteY1" fmla="*/ 29685 h 2291391"/>
                    <a:gd name="connsiteX2" fmla="*/ 1790640 w 1790640"/>
                    <a:gd name="connsiteY2" fmla="*/ 759754 h 2291391"/>
                    <a:gd name="connsiteX3" fmla="*/ 259003 w 1790640"/>
                    <a:gd name="connsiteY3" fmla="*/ 2291391 h 2291391"/>
                    <a:gd name="connsiteX4" fmla="*/ 102402 w 1790640"/>
                    <a:gd name="connsiteY4" fmla="*/ 2283483 h 2291391"/>
                    <a:gd name="connsiteX5" fmla="*/ 0 w 1790640"/>
                    <a:gd name="connsiteY5" fmla="*/ 2267855 h 2291391"/>
                    <a:gd name="connsiteX6" fmla="*/ 143935 w 1790640"/>
                    <a:gd name="connsiteY6" fmla="*/ 2275123 h 2291391"/>
                    <a:gd name="connsiteX7" fmla="*/ 1740638 w 1790640"/>
                    <a:gd name="connsiteY7" fmla="*/ 678420 h 2291391"/>
                    <a:gd name="connsiteX8" fmla="*/ 1615161 w 1790640"/>
                    <a:gd name="connsiteY8" fmla="*/ 56911 h 2291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0640" h="2291391">
                      <a:moveTo>
                        <a:pt x="1587746" y="0"/>
                      </a:moveTo>
                      <a:lnTo>
                        <a:pt x="1605780" y="29685"/>
                      </a:lnTo>
                      <a:cubicBezTo>
                        <a:pt x="1723673" y="246708"/>
                        <a:pt x="1790640" y="495410"/>
                        <a:pt x="1790640" y="759754"/>
                      </a:cubicBezTo>
                      <a:cubicBezTo>
                        <a:pt x="1790640" y="1605654"/>
                        <a:pt x="1104903" y="2291391"/>
                        <a:pt x="259003" y="2291391"/>
                      </a:cubicBezTo>
                      <a:cubicBezTo>
                        <a:pt x="206134" y="2291391"/>
                        <a:pt x="153891" y="2288712"/>
                        <a:pt x="102402" y="2283483"/>
                      </a:cubicBezTo>
                      <a:lnTo>
                        <a:pt x="0" y="2267855"/>
                      </a:lnTo>
                      <a:lnTo>
                        <a:pt x="143935" y="2275123"/>
                      </a:lnTo>
                      <a:cubicBezTo>
                        <a:pt x="1025770" y="2275123"/>
                        <a:pt x="1740638" y="1560255"/>
                        <a:pt x="1740638" y="678420"/>
                      </a:cubicBezTo>
                      <a:cubicBezTo>
                        <a:pt x="1740638" y="457961"/>
                        <a:pt x="1695959" y="247938"/>
                        <a:pt x="1615161" y="5691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990527">
                    <a:defRPr/>
                  </a:pPr>
                  <a:endParaRPr lang="en-US" sz="1950" dirty="0">
                    <a:solidFill>
                      <a:srgbClr val="FFFFFF"/>
                    </a:solidFill>
                    <a:latin typeface="Calibri" panose="020F0502020204030204" pitchFamily="34" charset="0"/>
                  </a:endParaRPr>
                </a:p>
              </p:txBody>
            </p:sp>
          </p:grpSp>
        </p:grpSp>
        <p:sp>
          <p:nvSpPr>
            <p:cNvPr id="25" name="Graphic 47">
              <a:extLst>
                <a:ext uri="{FF2B5EF4-FFF2-40B4-BE49-F238E27FC236}">
                  <a16:creationId xmlns:a16="http://schemas.microsoft.com/office/drawing/2014/main" id="{0E197EAF-3187-DD10-7DFA-35F42209110D}"/>
                </a:ext>
              </a:extLst>
            </p:cNvPr>
            <p:cNvSpPr/>
            <p:nvPr/>
          </p:nvSpPr>
          <p:spPr>
            <a:xfrm rot="12176086" flipH="1">
              <a:off x="5325605" y="-666836"/>
              <a:ext cx="312130" cy="315955"/>
            </a:xfrm>
            <a:custGeom>
              <a:avLst/>
              <a:gdLst>
                <a:gd name="connsiteX0" fmla="*/ 210143 w 432198"/>
                <a:gd name="connsiteY0" fmla="*/ 0 h 437493"/>
                <a:gd name="connsiteX1" fmla="*/ 186977 w 432198"/>
                <a:gd name="connsiteY1" fmla="*/ 23496 h 437493"/>
                <a:gd name="connsiteX2" fmla="*/ 365681 w 432198"/>
                <a:gd name="connsiteY2" fmla="*/ 202200 h 437493"/>
                <a:gd name="connsiteX3" fmla="*/ 0 w 432198"/>
                <a:gd name="connsiteY3" fmla="*/ 202200 h 437493"/>
                <a:gd name="connsiteX4" fmla="*/ 0 w 432198"/>
                <a:gd name="connsiteY4" fmla="*/ 235293 h 437493"/>
                <a:gd name="connsiteX5" fmla="*/ 371969 w 432198"/>
                <a:gd name="connsiteY5" fmla="*/ 235293 h 437493"/>
                <a:gd name="connsiteX6" fmla="*/ 193265 w 432198"/>
                <a:gd name="connsiteY6" fmla="*/ 413997 h 437493"/>
                <a:gd name="connsiteX7" fmla="*/ 216430 w 432198"/>
                <a:gd name="connsiteY7" fmla="*/ 437494 h 437493"/>
                <a:gd name="connsiteX8" fmla="*/ 432199 w 432198"/>
                <a:gd name="connsiteY8" fmla="*/ 221725 h 437493"/>
                <a:gd name="connsiteX9" fmla="*/ 210143 w 432198"/>
                <a:gd name="connsiteY9" fmla="*/ 0 h 43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198" h="437493">
                  <a:moveTo>
                    <a:pt x="210143" y="0"/>
                  </a:moveTo>
                  <a:lnTo>
                    <a:pt x="186977" y="23496"/>
                  </a:lnTo>
                  <a:lnTo>
                    <a:pt x="365681" y="202200"/>
                  </a:lnTo>
                  <a:lnTo>
                    <a:pt x="0" y="202200"/>
                  </a:lnTo>
                  <a:lnTo>
                    <a:pt x="0" y="235293"/>
                  </a:lnTo>
                  <a:lnTo>
                    <a:pt x="371969" y="235293"/>
                  </a:lnTo>
                  <a:lnTo>
                    <a:pt x="193265" y="413997"/>
                  </a:lnTo>
                  <a:lnTo>
                    <a:pt x="216430" y="437494"/>
                  </a:lnTo>
                  <a:lnTo>
                    <a:pt x="432199" y="221725"/>
                  </a:lnTo>
                  <a:lnTo>
                    <a:pt x="210143" y="0"/>
                  </a:lnTo>
                  <a:close/>
                </a:path>
              </a:pathLst>
            </a:custGeom>
            <a:solidFill>
              <a:schemeClr val="bg1"/>
            </a:solidFill>
            <a:ln w="32971" cap="flat">
              <a:noFill/>
              <a:prstDash val="solid"/>
              <a:miter/>
            </a:ln>
            <a:effectLst>
              <a:outerShdw dist="38100" dir="2700000" algn="tl" rotWithShape="0">
                <a:prstClr val="black">
                  <a:alpha val="40000"/>
                </a:prstClr>
              </a:outerShdw>
            </a:effectLst>
          </p:spPr>
          <p:txBody>
            <a:bodyPr rtlCol="0" anchor="ctr"/>
            <a:lstStyle/>
            <a:p>
              <a:pPr defTabSz="742950">
                <a:defRPr/>
              </a:pPr>
              <a:endParaRPr lang="en-US" sz="1463" dirty="0">
                <a:solidFill>
                  <a:srgbClr val="000000"/>
                </a:solidFill>
                <a:latin typeface="Calibri" panose="020F0502020204030204" pitchFamily="34" charset="0"/>
              </a:endParaRPr>
            </a:p>
          </p:txBody>
        </p:sp>
      </p:grpSp>
      <p:pic>
        <p:nvPicPr>
          <p:cNvPr id="80" name="Graphic 79">
            <a:extLst>
              <a:ext uri="{FF2B5EF4-FFF2-40B4-BE49-F238E27FC236}">
                <a16:creationId xmlns:a16="http://schemas.microsoft.com/office/drawing/2014/main" id="{6E78D249-E0F0-37BD-E0D2-ECACC3FF3D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0995" y="4988826"/>
            <a:ext cx="1202775" cy="1466923"/>
          </a:xfrm>
          <a:prstGeom prst="rect">
            <a:avLst/>
          </a:prstGeom>
          <a:effectLst>
            <a:outerShdw dist="38100" dir="2700000" algn="tl" rotWithShape="0">
              <a:schemeClr val="accent1"/>
            </a:outerShdw>
          </a:effectLst>
        </p:spPr>
      </p:pic>
    </p:spTree>
    <p:extLst>
      <p:ext uri="{BB962C8B-B14F-4D97-AF65-F5344CB8AC3E}">
        <p14:creationId xmlns:p14="http://schemas.microsoft.com/office/powerpoint/2010/main" val="293402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 presetClass="emph" presetSubtype="0" fill="hold" grpId="1" nodeType="withEffect">
                                  <p:stCondLst>
                                    <p:cond delay="0"/>
                                  </p:stCondLst>
                                  <p:childTnLst>
                                    <p:animScale>
                                      <p:cBhvr>
                                        <p:cTn id="9" dur="10" fill="hold"/>
                                        <p:tgtEl>
                                          <p:spTgt spid="2"/>
                                        </p:tgtEl>
                                      </p:cBhvr>
                                      <p:by x="111100" y="111100"/>
                                    </p:animScale>
                                  </p:childTnLst>
                                </p:cTn>
                              </p:par>
                              <p:par>
                                <p:cTn id="10" presetID="6" presetClass="emph" presetSubtype="0" decel="100000" fill="hold" grpId="2" nodeType="withEffect">
                                  <p:stCondLst>
                                    <p:cond delay="0"/>
                                  </p:stCondLst>
                                  <p:childTnLst>
                                    <p:animScale>
                                      <p:cBhvr>
                                        <p:cTn id="11" dur="750" fill="hold"/>
                                        <p:tgtEl>
                                          <p:spTgt spid="2"/>
                                        </p:tgtEl>
                                      </p:cBhvr>
                                      <p:by x="90000" y="90000"/>
                                    </p:animScale>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6" presetClass="emph" presetSubtype="0" fill="hold" grpId="1" nodeType="withEffect">
                                  <p:stCondLst>
                                    <p:cond delay="0"/>
                                  </p:stCondLst>
                                  <p:childTnLst>
                                    <p:animScale>
                                      <p:cBhvr>
                                        <p:cTn id="18" dur="10" fill="hold"/>
                                        <p:tgtEl>
                                          <p:spTgt spid="18"/>
                                        </p:tgtEl>
                                      </p:cBhvr>
                                      <p:by x="111100" y="111100"/>
                                    </p:animScale>
                                  </p:childTnLst>
                                </p:cTn>
                              </p:par>
                              <p:par>
                                <p:cTn id="19" presetID="6" presetClass="emph" presetSubtype="0" decel="100000" fill="hold" grpId="2" nodeType="withEffect">
                                  <p:stCondLst>
                                    <p:cond delay="0"/>
                                  </p:stCondLst>
                                  <p:childTnLst>
                                    <p:animScale>
                                      <p:cBhvr>
                                        <p:cTn id="20" dur="750" fill="hold"/>
                                        <p:tgtEl>
                                          <p:spTgt spid="18"/>
                                        </p:tgtEl>
                                      </p:cBhvr>
                                      <p:by x="90000" y="90000"/>
                                    </p:animScale>
                                  </p:childTnLst>
                                </p:cTn>
                              </p:par>
                              <p:par>
                                <p:cTn id="21" presetID="10" presetClass="entr" presetSubtype="0"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250"/>
                                        <p:tgtEl>
                                          <p:spTgt spid="29"/>
                                        </p:tgtEl>
                                      </p:cBhvr>
                                    </p:animEffect>
                                  </p:childTnLst>
                                </p:cTn>
                              </p:par>
                              <p:par>
                                <p:cTn id="27" presetID="42" presetClass="path" presetSubtype="0" decel="100000" fill="hold" grpId="1" nodeType="withEffect">
                                  <p:stCondLst>
                                    <p:cond delay="250"/>
                                  </p:stCondLst>
                                  <p:childTnLst>
                                    <p:animMotion origin="layout" path="M 0.0093 2.59259E-6 L -3.84615E-6 2.59259E-6 " pathEditMode="relative" rAng="0" ptsTypes="AA">
                                      <p:cBhvr>
                                        <p:cTn id="28" dur="500" fill="hold"/>
                                        <p:tgtEl>
                                          <p:spTgt spid="29"/>
                                        </p:tgtEl>
                                        <p:attrNameLst>
                                          <p:attrName>ppt_x</p:attrName>
                                          <p:attrName>ppt_y</p:attrName>
                                        </p:attrNameLst>
                                      </p:cBhvr>
                                      <p:rCtr x="-465" y="0"/>
                                    </p:animMotion>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250"/>
                                        <p:tgtEl>
                                          <p:spTgt spid="21"/>
                                        </p:tgtEl>
                                      </p:cBhvr>
                                    </p:animEffect>
                                  </p:childTnLst>
                                </p:cTn>
                              </p:par>
                              <p:par>
                                <p:cTn id="34" presetID="42" presetClass="path" presetSubtype="0" decel="100000" fill="hold" nodeType="withEffect">
                                  <p:stCondLst>
                                    <p:cond delay="0"/>
                                  </p:stCondLst>
                                  <p:childTnLst>
                                    <p:animMotion origin="layout" path="M -0.00946 2.59259E-6 L 4.10256E-6 2.59259E-6 " pathEditMode="relative" rAng="0" ptsTypes="AA">
                                      <p:cBhvr>
                                        <p:cTn id="35" dur="500" fill="hold"/>
                                        <p:tgtEl>
                                          <p:spTgt spid="21"/>
                                        </p:tgtEl>
                                        <p:attrNameLst>
                                          <p:attrName>ppt_x</p:attrName>
                                          <p:attrName>ppt_y</p:attrName>
                                        </p:attrNameLst>
                                      </p:cBhvr>
                                      <p:rCtr x="465" y="0"/>
                                    </p:animMotion>
                                  </p:childTnLst>
                                </p:cTn>
                              </p:par>
                              <p:par>
                                <p:cTn id="36" presetID="10" presetClass="entr" presetSubtype="0" fill="hold" grpId="0" nodeType="withEffect">
                                  <p:stCondLst>
                                    <p:cond delay="25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6" presetClass="emph" presetSubtype="0" fill="hold" grpId="1" nodeType="withEffect">
                                  <p:stCondLst>
                                    <p:cond delay="250"/>
                                  </p:stCondLst>
                                  <p:childTnLst>
                                    <p:animScale>
                                      <p:cBhvr>
                                        <p:cTn id="40" dur="10" fill="hold"/>
                                        <p:tgtEl>
                                          <p:spTgt spid="32"/>
                                        </p:tgtEl>
                                      </p:cBhvr>
                                      <p:by x="111100" y="111100"/>
                                    </p:animScale>
                                  </p:childTnLst>
                                </p:cTn>
                              </p:par>
                              <p:par>
                                <p:cTn id="41" presetID="6" presetClass="emph" presetSubtype="0" decel="100000" fill="hold" grpId="2" nodeType="withEffect">
                                  <p:stCondLst>
                                    <p:cond delay="250"/>
                                  </p:stCondLst>
                                  <p:childTnLst>
                                    <p:animScale>
                                      <p:cBhvr>
                                        <p:cTn id="42" dur="750" fill="hold"/>
                                        <p:tgtEl>
                                          <p:spTgt spid="32"/>
                                        </p:tgtEl>
                                      </p:cBhvr>
                                      <p:by x="90000" y="90000"/>
                                    </p:animScale>
                                  </p:childTnLst>
                                </p:cTn>
                              </p:par>
                              <p:par>
                                <p:cTn id="43" presetID="10" presetClass="entr" presetSubtype="0"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childTnLst>
                                </p:cTn>
                              </p:par>
                              <p:par>
                                <p:cTn id="49" presetID="42" presetClass="path" presetSubtype="0" decel="100000" fill="hold" grpId="1" nodeType="withEffect">
                                  <p:stCondLst>
                                    <p:cond delay="500"/>
                                  </p:stCondLst>
                                  <p:childTnLst>
                                    <p:animMotion origin="layout" path="M 0.0093 0 L -2.82051E-6 0 " pathEditMode="relative" rAng="0" ptsTypes="AA">
                                      <p:cBhvr>
                                        <p:cTn id="50" dur="500" fill="hold"/>
                                        <p:tgtEl>
                                          <p:spTgt spid="33"/>
                                        </p:tgtEl>
                                        <p:attrNameLst>
                                          <p:attrName>ppt_x</p:attrName>
                                          <p:attrName>ppt_y</p:attrName>
                                        </p:attrNameLst>
                                      </p:cBhvr>
                                      <p:rCtr x="-465" y="0"/>
                                    </p:animMotion>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250"/>
                                        <p:tgtEl>
                                          <p:spTgt spid="23"/>
                                        </p:tgtEl>
                                      </p:cBhvr>
                                    </p:animEffect>
                                  </p:childTnLst>
                                </p:cTn>
                              </p:par>
                              <p:par>
                                <p:cTn id="56" presetID="42" presetClass="path" presetSubtype="0" decel="100000" fill="hold" nodeType="withEffect">
                                  <p:stCondLst>
                                    <p:cond delay="0"/>
                                  </p:stCondLst>
                                  <p:childTnLst>
                                    <p:animMotion origin="layout" path="M -0.00945 2.59259E-6 L -3.07692E-6 2.59259E-6 " pathEditMode="relative" rAng="0" ptsTypes="AA">
                                      <p:cBhvr>
                                        <p:cTn id="57" dur="500" fill="hold"/>
                                        <p:tgtEl>
                                          <p:spTgt spid="23"/>
                                        </p:tgtEl>
                                        <p:attrNameLst>
                                          <p:attrName>ppt_x</p:attrName>
                                          <p:attrName>ppt_y</p:attrName>
                                        </p:attrNameLst>
                                      </p:cBhvr>
                                      <p:rCtr x="465" y="0"/>
                                    </p:animMotion>
                                  </p:childTnLst>
                                </p:cTn>
                              </p:par>
                              <p:par>
                                <p:cTn id="58" presetID="10" presetClass="entr" presetSubtype="0" fill="hold" grpId="0" nodeType="withEffect">
                                  <p:stCondLst>
                                    <p:cond delay="25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6" presetClass="emph" presetSubtype="0" fill="hold" grpId="1" nodeType="withEffect">
                                  <p:stCondLst>
                                    <p:cond delay="250"/>
                                  </p:stCondLst>
                                  <p:childTnLst>
                                    <p:animScale>
                                      <p:cBhvr>
                                        <p:cTn id="62" dur="10" fill="hold"/>
                                        <p:tgtEl>
                                          <p:spTgt spid="35"/>
                                        </p:tgtEl>
                                      </p:cBhvr>
                                      <p:by x="111100" y="111100"/>
                                    </p:animScale>
                                  </p:childTnLst>
                                </p:cTn>
                              </p:par>
                              <p:par>
                                <p:cTn id="63" presetID="6" presetClass="emph" presetSubtype="0" decel="100000" fill="hold" grpId="2" nodeType="withEffect">
                                  <p:stCondLst>
                                    <p:cond delay="250"/>
                                  </p:stCondLst>
                                  <p:childTnLst>
                                    <p:animScale>
                                      <p:cBhvr>
                                        <p:cTn id="64" dur="750" fill="hold"/>
                                        <p:tgtEl>
                                          <p:spTgt spid="35"/>
                                        </p:tgtEl>
                                      </p:cBhvr>
                                      <p:by x="90000" y="90000"/>
                                    </p:animScale>
                                  </p:childTnLst>
                                </p:cTn>
                              </p:par>
                              <p:par>
                                <p:cTn id="65" presetID="10" presetClass="entr" presetSubtype="0" fill="hold" grpId="0" nodeType="withEffect">
                                  <p:stCondLst>
                                    <p:cond delay="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250"/>
                                        <p:tgtEl>
                                          <p:spTgt spid="36"/>
                                        </p:tgtEl>
                                      </p:cBhvr>
                                    </p:animEffect>
                                  </p:childTnLst>
                                </p:cTn>
                              </p:par>
                              <p:par>
                                <p:cTn id="71" presetID="42" presetClass="path" presetSubtype="0" decel="100000" fill="hold" grpId="1" nodeType="withEffect">
                                  <p:stCondLst>
                                    <p:cond delay="500"/>
                                  </p:stCondLst>
                                  <p:childTnLst>
                                    <p:animMotion origin="layout" path="M 0.0093 3.33333E-6 L -1.79487E-6 3.33333E-6 " pathEditMode="relative" rAng="0" ptsTypes="AA">
                                      <p:cBhvr>
                                        <p:cTn id="72" dur="500" fill="hold"/>
                                        <p:tgtEl>
                                          <p:spTgt spid="36"/>
                                        </p:tgtEl>
                                        <p:attrNameLst>
                                          <p:attrName>ppt_x</p:attrName>
                                          <p:attrName>ppt_y</p:attrName>
                                        </p:attrNameLst>
                                      </p:cBhvr>
                                      <p:rCtr x="-465" y="0"/>
                                    </p:animMotion>
                                  </p:childTnLst>
                                </p:cTn>
                              </p:par>
                            </p:childTnLst>
                          </p:cTn>
                        </p:par>
                      </p:childTnLst>
                    </p:cTn>
                  </p:par>
                  <p:par>
                    <p:cTn id="73" fill="hold">
                      <p:stCondLst>
                        <p:cond delay="indefinite"/>
                      </p:stCondLst>
                      <p:childTnLst>
                        <p:par>
                          <p:cTn id="74" fill="hold">
                            <p:stCondLst>
                              <p:cond delay="0"/>
                            </p:stCondLst>
                            <p:childTnLst>
                              <p:par>
                                <p:cTn id="75" presetID="2" presetClass="entr" presetSubtype="4" decel="100000" fill="hold" grpId="0" nodeType="click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additive="base">
                                        <p:cTn id="77" dur="500" fill="hold"/>
                                        <p:tgtEl>
                                          <p:spTgt spid="3"/>
                                        </p:tgtEl>
                                        <p:attrNameLst>
                                          <p:attrName>ppt_x</p:attrName>
                                        </p:attrNameLst>
                                      </p:cBhvr>
                                      <p:tavLst>
                                        <p:tav tm="0">
                                          <p:val>
                                            <p:strVal val="#ppt_x"/>
                                          </p:val>
                                        </p:tav>
                                        <p:tav tm="100000">
                                          <p:val>
                                            <p:strVal val="#ppt_x"/>
                                          </p:val>
                                        </p:tav>
                                      </p:tavLst>
                                    </p:anim>
                                    <p:anim calcmode="lin" valueType="num">
                                      <p:cBhvr additive="base">
                                        <p:cTn id="78" dur="500" fill="hold"/>
                                        <p:tgtEl>
                                          <p:spTgt spid="3"/>
                                        </p:tgtEl>
                                        <p:attrNameLst>
                                          <p:attrName>ppt_y</p:attrName>
                                        </p:attrNameLst>
                                      </p:cBhvr>
                                      <p:tavLst>
                                        <p:tav tm="0">
                                          <p:val>
                                            <p:strVal val="1+#ppt_h/2"/>
                                          </p:val>
                                        </p:tav>
                                        <p:tav tm="100000">
                                          <p:val>
                                            <p:strVal val="#ppt_y"/>
                                          </p:val>
                                        </p:tav>
                                      </p:tavLst>
                                    </p:anim>
                                  </p:childTnLst>
                                </p:cTn>
                              </p:par>
                              <p:par>
                                <p:cTn id="79" presetID="10" presetClass="entr" presetSubtype="0" fill="hold" grpId="0" nodeType="withEffect">
                                  <p:stCondLst>
                                    <p:cond delay="25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250"/>
                                        <p:tgtEl>
                                          <p:spTgt spid="37"/>
                                        </p:tgtEl>
                                      </p:cBhvr>
                                    </p:animEffect>
                                  </p:childTnLst>
                                </p:cTn>
                              </p:par>
                              <p:par>
                                <p:cTn id="82" presetID="42" presetClass="path" presetSubtype="0" decel="100000" fill="hold" grpId="1" nodeType="withEffect">
                                  <p:stCondLst>
                                    <p:cond delay="250"/>
                                  </p:stCondLst>
                                  <p:childTnLst>
                                    <p:animMotion origin="layout" path="M 0.0093 -2.96296E-6 L -1.28205E-6 -2.96296E-6 " pathEditMode="relative" rAng="0" ptsTypes="AA">
                                      <p:cBhvr>
                                        <p:cTn id="83" dur="500" fill="hold"/>
                                        <p:tgtEl>
                                          <p:spTgt spid="37"/>
                                        </p:tgtEl>
                                        <p:attrNameLst>
                                          <p:attrName>ppt_x</p:attrName>
                                          <p:attrName>ppt_y</p:attrName>
                                        </p:attrNameLst>
                                      </p:cBhvr>
                                      <p:rCtr x="-465" y="0"/>
                                    </p:animMotion>
                                  </p:childTnLst>
                                </p:cTn>
                              </p:par>
                              <p:par>
                                <p:cTn id="84" presetID="10" presetClass="entr" presetSubtype="0" fill="hold" nodeType="withEffect">
                                  <p:stCondLst>
                                    <p:cond delay="50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500"/>
                                        <p:tgtEl>
                                          <p:spTgt spid="42"/>
                                        </p:tgtEl>
                                      </p:cBhvr>
                                    </p:animEffect>
                                  </p:childTnLst>
                                </p:cTn>
                              </p:par>
                              <p:par>
                                <p:cTn id="87" presetID="6" presetClass="emph" presetSubtype="0" fill="hold" nodeType="withEffect">
                                  <p:stCondLst>
                                    <p:cond delay="500"/>
                                  </p:stCondLst>
                                  <p:childTnLst>
                                    <p:animScale>
                                      <p:cBhvr>
                                        <p:cTn id="88" dur="10" fill="hold"/>
                                        <p:tgtEl>
                                          <p:spTgt spid="42"/>
                                        </p:tgtEl>
                                      </p:cBhvr>
                                      <p:by x="111100" y="111100"/>
                                    </p:animScale>
                                  </p:childTnLst>
                                </p:cTn>
                              </p:par>
                              <p:par>
                                <p:cTn id="89" presetID="6" presetClass="emph" presetSubtype="0" decel="100000" fill="hold" nodeType="withEffect">
                                  <p:stCondLst>
                                    <p:cond delay="500"/>
                                  </p:stCondLst>
                                  <p:childTnLst>
                                    <p:animScale>
                                      <p:cBhvr>
                                        <p:cTn id="90" dur="750" fill="hold"/>
                                        <p:tgtEl>
                                          <p:spTgt spid="42"/>
                                        </p:tgtEl>
                                      </p:cBhvr>
                                      <p:by x="90000" y="90000"/>
                                    </p:animScale>
                                  </p:childTnLst>
                                </p:cTn>
                              </p:par>
                              <p:par>
                                <p:cTn id="91" presetID="10" presetClass="entr" presetSubtype="0" fill="hold" nodeType="withEffect">
                                  <p:stCondLst>
                                    <p:cond delay="500"/>
                                  </p:stCondLst>
                                  <p:childTnLst>
                                    <p:set>
                                      <p:cBhvr>
                                        <p:cTn id="92" dur="1" fill="hold">
                                          <p:stCondLst>
                                            <p:cond delay="0"/>
                                          </p:stCondLst>
                                        </p:cTn>
                                        <p:tgtEl>
                                          <p:spTgt spid="45"/>
                                        </p:tgtEl>
                                        <p:attrNameLst>
                                          <p:attrName>style.visibility</p:attrName>
                                        </p:attrNameLst>
                                      </p:cBhvr>
                                      <p:to>
                                        <p:strVal val="visible"/>
                                      </p:to>
                                    </p:set>
                                    <p:animEffect transition="in" filter="fade">
                                      <p:cBhvr>
                                        <p:cTn id="93" dur="500"/>
                                        <p:tgtEl>
                                          <p:spTgt spid="45"/>
                                        </p:tgtEl>
                                      </p:cBhvr>
                                    </p:animEffect>
                                  </p:childTnLst>
                                </p:cTn>
                              </p:par>
                              <p:par>
                                <p:cTn id="94" presetID="6" presetClass="emph" presetSubtype="0" fill="hold" nodeType="withEffect">
                                  <p:stCondLst>
                                    <p:cond delay="500"/>
                                  </p:stCondLst>
                                  <p:childTnLst>
                                    <p:animScale>
                                      <p:cBhvr>
                                        <p:cTn id="95" dur="10" fill="hold"/>
                                        <p:tgtEl>
                                          <p:spTgt spid="45"/>
                                        </p:tgtEl>
                                      </p:cBhvr>
                                      <p:by x="111100" y="111100"/>
                                    </p:animScale>
                                  </p:childTnLst>
                                </p:cTn>
                              </p:par>
                              <p:par>
                                <p:cTn id="96" presetID="6" presetClass="emph" presetSubtype="0" decel="100000" fill="hold" nodeType="withEffect">
                                  <p:stCondLst>
                                    <p:cond delay="500"/>
                                  </p:stCondLst>
                                  <p:childTnLst>
                                    <p:animScale>
                                      <p:cBhvr>
                                        <p:cTn id="97" dur="750" fill="hold"/>
                                        <p:tgtEl>
                                          <p:spTgt spid="45"/>
                                        </p:tgtEl>
                                      </p:cBhvr>
                                      <p:by x="90000" y="90000"/>
                                    </p:animScale>
                                  </p:childTnLst>
                                </p:cTn>
                              </p:par>
                              <p:par>
                                <p:cTn id="98" presetID="10" presetClass="entr" presetSubtype="0" fill="hold" nodeType="withEffect">
                                  <p:stCondLst>
                                    <p:cond delay="50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6" presetClass="emph" presetSubtype="0" fill="hold" nodeType="withEffect">
                                  <p:stCondLst>
                                    <p:cond delay="500"/>
                                  </p:stCondLst>
                                  <p:childTnLst>
                                    <p:animScale>
                                      <p:cBhvr>
                                        <p:cTn id="102" dur="10" fill="hold"/>
                                        <p:tgtEl>
                                          <p:spTgt spid="48"/>
                                        </p:tgtEl>
                                      </p:cBhvr>
                                      <p:by x="111100" y="111100"/>
                                    </p:animScale>
                                  </p:childTnLst>
                                </p:cTn>
                              </p:par>
                              <p:par>
                                <p:cTn id="103" presetID="6" presetClass="emph" presetSubtype="0" decel="100000" fill="hold" nodeType="withEffect">
                                  <p:stCondLst>
                                    <p:cond delay="500"/>
                                  </p:stCondLst>
                                  <p:childTnLst>
                                    <p:animScale>
                                      <p:cBhvr>
                                        <p:cTn id="104" dur="750" fill="hold"/>
                                        <p:tgtEl>
                                          <p:spTgt spid="48"/>
                                        </p:tgtEl>
                                      </p:cBhvr>
                                      <p:by x="90000" y="90000"/>
                                    </p:animScale>
                                  </p:childTnLst>
                                </p:cTn>
                              </p:par>
                              <p:par>
                                <p:cTn id="105" presetID="10" presetClass="entr" presetSubtype="0" fill="hold" grpId="0" nodeType="withEffect">
                                  <p:stCondLst>
                                    <p:cond delay="50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250"/>
                                        <p:tgtEl>
                                          <p:spTgt spid="38"/>
                                        </p:tgtEl>
                                      </p:cBhvr>
                                    </p:animEffect>
                                  </p:childTnLst>
                                </p:cTn>
                              </p:par>
                              <p:par>
                                <p:cTn id="108" presetID="42" presetClass="path" presetSubtype="0" decel="100000" fill="hold" grpId="1" nodeType="withEffect">
                                  <p:stCondLst>
                                    <p:cond delay="500"/>
                                  </p:stCondLst>
                                  <p:childTnLst>
                                    <p:animMotion origin="layout" path="M 0.0093 -3.7037E-7 L -2.05128E-6 -3.7037E-7 " pathEditMode="relative" rAng="0" ptsTypes="AA">
                                      <p:cBhvr>
                                        <p:cTn id="109" dur="500" fill="hold"/>
                                        <p:tgtEl>
                                          <p:spTgt spid="38"/>
                                        </p:tgtEl>
                                        <p:attrNameLst>
                                          <p:attrName>ppt_x</p:attrName>
                                          <p:attrName>ppt_y</p:attrName>
                                        </p:attrNameLst>
                                      </p:cBhvr>
                                      <p:rCtr x="-465" y="0"/>
                                    </p:animMotion>
                                  </p:childTnLst>
                                </p:cTn>
                              </p:par>
                              <p:par>
                                <p:cTn id="110" presetID="10" presetClass="entr" presetSubtype="0" fill="hold" grpId="0" nodeType="withEffect">
                                  <p:stCondLst>
                                    <p:cond delay="50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250"/>
                                        <p:tgtEl>
                                          <p:spTgt spid="39"/>
                                        </p:tgtEl>
                                      </p:cBhvr>
                                    </p:animEffect>
                                  </p:childTnLst>
                                </p:cTn>
                              </p:par>
                              <p:par>
                                <p:cTn id="113" presetID="42" presetClass="path" presetSubtype="0" decel="100000" fill="hold" grpId="1" nodeType="withEffect">
                                  <p:stCondLst>
                                    <p:cond delay="500"/>
                                  </p:stCondLst>
                                  <p:childTnLst>
                                    <p:animMotion origin="layout" path="M 0.00929 1.48148E-6 L 2.30769E-6 1.48148E-6 " pathEditMode="relative" rAng="0" ptsTypes="AA">
                                      <p:cBhvr>
                                        <p:cTn id="114" dur="500" fill="hold"/>
                                        <p:tgtEl>
                                          <p:spTgt spid="39"/>
                                        </p:tgtEl>
                                        <p:attrNameLst>
                                          <p:attrName>ppt_x</p:attrName>
                                          <p:attrName>ppt_y</p:attrName>
                                        </p:attrNameLst>
                                      </p:cBhvr>
                                      <p:rCtr x="-465" y="0"/>
                                    </p:animMotion>
                                  </p:childTnLst>
                                </p:cTn>
                              </p:par>
                              <p:par>
                                <p:cTn id="115" presetID="10" presetClass="entr" presetSubtype="0" fill="hold" grpId="0" nodeType="withEffect">
                                  <p:stCondLst>
                                    <p:cond delay="500"/>
                                  </p:stCondLst>
                                  <p:childTnLst>
                                    <p:set>
                                      <p:cBhvr>
                                        <p:cTn id="116" dur="1" fill="hold">
                                          <p:stCondLst>
                                            <p:cond delay="0"/>
                                          </p:stCondLst>
                                        </p:cTn>
                                        <p:tgtEl>
                                          <p:spTgt spid="40"/>
                                        </p:tgtEl>
                                        <p:attrNameLst>
                                          <p:attrName>style.visibility</p:attrName>
                                        </p:attrNameLst>
                                      </p:cBhvr>
                                      <p:to>
                                        <p:strVal val="visible"/>
                                      </p:to>
                                    </p:set>
                                    <p:animEffect transition="in" filter="fade">
                                      <p:cBhvr>
                                        <p:cTn id="117" dur="250"/>
                                        <p:tgtEl>
                                          <p:spTgt spid="40"/>
                                        </p:tgtEl>
                                      </p:cBhvr>
                                    </p:animEffect>
                                  </p:childTnLst>
                                </p:cTn>
                              </p:par>
                              <p:par>
                                <p:cTn id="118" presetID="42" presetClass="path" presetSubtype="0" decel="100000" fill="hold" grpId="1" nodeType="withEffect">
                                  <p:stCondLst>
                                    <p:cond delay="500"/>
                                  </p:stCondLst>
                                  <p:childTnLst>
                                    <p:animMotion origin="layout" path="M 0.00929 -1.11022E-16 L 2.82051E-6 -1.11022E-16 " pathEditMode="relative" rAng="0" ptsTypes="AA">
                                      <p:cBhvr>
                                        <p:cTn id="119" dur="500" fill="hold"/>
                                        <p:tgtEl>
                                          <p:spTgt spid="40"/>
                                        </p:tgtEl>
                                        <p:attrNameLst>
                                          <p:attrName>ppt_x</p:attrName>
                                          <p:attrName>ppt_y</p:attrName>
                                        </p:attrNameLst>
                                      </p:cBhvr>
                                      <p:rCtr x="-465" y="0"/>
                                    </p:animMotion>
                                  </p:childTnLst>
                                </p:cTn>
                              </p:par>
                              <p:par>
                                <p:cTn id="120" presetID="10" presetClass="entr" presetSubtype="0" fill="hold" nodeType="withEffect">
                                  <p:stCondLst>
                                    <p:cond delay="500"/>
                                  </p:stCondLst>
                                  <p:childTnLst>
                                    <p:set>
                                      <p:cBhvr>
                                        <p:cTn id="121" dur="1" fill="hold">
                                          <p:stCondLst>
                                            <p:cond delay="0"/>
                                          </p:stCondLst>
                                        </p:cTn>
                                        <p:tgtEl>
                                          <p:spTgt spid="80"/>
                                        </p:tgtEl>
                                        <p:attrNameLst>
                                          <p:attrName>style.visibility</p:attrName>
                                        </p:attrNameLst>
                                      </p:cBhvr>
                                      <p:to>
                                        <p:strVal val="visible"/>
                                      </p:to>
                                    </p:set>
                                    <p:animEffect transition="in" filter="fade">
                                      <p:cBhvr>
                                        <p:cTn id="122" dur="500"/>
                                        <p:tgtEl>
                                          <p:spTgt spid="80"/>
                                        </p:tgtEl>
                                      </p:cBhvr>
                                    </p:animEffect>
                                  </p:childTnLst>
                                </p:cTn>
                              </p:par>
                              <p:par>
                                <p:cTn id="123" presetID="6" presetClass="emph" presetSubtype="0" fill="hold" nodeType="withEffect">
                                  <p:stCondLst>
                                    <p:cond delay="500"/>
                                  </p:stCondLst>
                                  <p:childTnLst>
                                    <p:animScale>
                                      <p:cBhvr>
                                        <p:cTn id="124" dur="10" fill="hold"/>
                                        <p:tgtEl>
                                          <p:spTgt spid="80"/>
                                        </p:tgtEl>
                                      </p:cBhvr>
                                      <p:by x="111100" y="111100"/>
                                    </p:animScale>
                                  </p:childTnLst>
                                </p:cTn>
                              </p:par>
                              <p:par>
                                <p:cTn id="125" presetID="6" presetClass="emph" presetSubtype="0" decel="100000" fill="hold" nodeType="withEffect">
                                  <p:stCondLst>
                                    <p:cond delay="500"/>
                                  </p:stCondLst>
                                  <p:childTnLst>
                                    <p:animScale>
                                      <p:cBhvr>
                                        <p:cTn id="126" dur="750" fill="hold"/>
                                        <p:tgtEl>
                                          <p:spTgt spid="80"/>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 grpId="1" animBg="1"/>
      <p:bldP spid="2" grpId="2" animBg="1"/>
      <p:bldP spid="10" grpId="0" animBg="1"/>
      <p:bldP spid="18" grpId="0" animBg="1"/>
      <p:bldP spid="18" grpId="1" animBg="1"/>
      <p:bldP spid="18" grpId="2" animBg="1"/>
      <p:bldP spid="29" grpId="0"/>
      <p:bldP spid="29" grpId="1"/>
      <p:bldP spid="31" grpId="0" animBg="1"/>
      <p:bldP spid="32" grpId="0" animBg="1"/>
      <p:bldP spid="32" grpId="1" animBg="1"/>
      <p:bldP spid="32" grpId="2" animBg="1"/>
      <p:bldP spid="33" grpId="0"/>
      <p:bldP spid="33" grpId="1"/>
      <p:bldP spid="34" grpId="0" animBg="1"/>
      <p:bldP spid="35" grpId="0" animBg="1"/>
      <p:bldP spid="35" grpId="1" animBg="1"/>
      <p:bldP spid="35" grpId="2" animBg="1"/>
      <p:bldP spid="36" grpId="0"/>
      <p:bldP spid="36" grpId="1"/>
      <p:bldP spid="37" grpId="0"/>
      <p:bldP spid="37" grpId="1"/>
      <p:bldP spid="38" grpId="0"/>
      <p:bldP spid="38" grpId="1"/>
      <p:bldP spid="39" grpId="0"/>
      <p:bldP spid="39" grpId="1"/>
      <p:bldP spid="40" grpId="0"/>
      <p:bldP spid="4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3">
            <a:extLst>
              <a:ext uri="{FF2B5EF4-FFF2-40B4-BE49-F238E27FC236}">
                <a16:creationId xmlns:a16="http://schemas.microsoft.com/office/drawing/2014/main" id="{4D9CA7F5-2E64-9C7F-10DB-25A9CD539E2E}"/>
              </a:ext>
            </a:extLst>
          </p:cNvPr>
          <p:cNvSpPr txBox="1"/>
          <p:nvPr/>
        </p:nvSpPr>
        <p:spPr>
          <a:xfrm>
            <a:off x="593190" y="1429379"/>
            <a:ext cx="8765121" cy="5039841"/>
          </a:xfrm>
          <a:prstGeom prst="rect">
            <a:avLst/>
          </a:prstGeom>
          <a:noFill/>
        </p:spPr>
        <p:txBody>
          <a:bodyPr wrap="square">
            <a:spAutoFit/>
          </a:bodyPr>
          <a:lstStyle/>
          <a:p>
            <a:pPr marL="142875" indent="-142875" defTabSz="845930">
              <a:spcBef>
                <a:spcPts val="600"/>
              </a:spcBef>
              <a:spcAft>
                <a:spcPts val="300"/>
              </a:spcAft>
              <a:buClr>
                <a:srgbClr val="4D87C4"/>
              </a:buClr>
              <a:buFont typeface="Arial" panose="020B0604020202020204" pitchFamily="34" charset="0"/>
              <a:buChar char="•"/>
            </a:pPr>
            <a:r>
              <a:rPr lang="pt-BR" sz="1600" dirty="0" err="1">
                <a:solidFill>
                  <a:schemeClr val="tx1">
                    <a:lumMod val="65000"/>
                    <a:lumOff val="35000"/>
                  </a:schemeClr>
                </a:solidFill>
                <a:latin typeface="Calibri" panose="020F0502020204030204" pitchFamily="34" charset="0"/>
              </a:rPr>
              <a:t>What</a:t>
            </a:r>
            <a:r>
              <a:rPr lang="pt-BR" sz="1600" dirty="0">
                <a:solidFill>
                  <a:schemeClr val="tx1">
                    <a:lumMod val="65000"/>
                    <a:lumOff val="35000"/>
                  </a:schemeClr>
                </a:solidFill>
                <a:latin typeface="Calibri" panose="020F0502020204030204" pitchFamily="34" charset="0"/>
              </a:rPr>
              <a:t> do you want? What does success look like?</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Visualise your successful outcome. Describe it.</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 is the reality? What are all the “symptoms” around this topic?</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 are any assumptions you might be making?</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 are the barriers to success? What are the opportunities?</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 is the reality for all the stakeholders involved? Map them </a:t>
            </a:r>
            <a:r>
              <a:rPr lang="pt-BR" sz="1600" dirty="0" err="1">
                <a:solidFill>
                  <a:schemeClr val="tx1">
                    <a:lumMod val="65000"/>
                    <a:lumOff val="35000"/>
                  </a:schemeClr>
                </a:solidFill>
                <a:latin typeface="Calibri" panose="020F0502020204030204" pitchFamily="34" charset="0"/>
              </a:rPr>
              <a:t>and</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their</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needs</a:t>
            </a:r>
            <a:r>
              <a:rPr lang="pt-BR" sz="1600" dirty="0">
                <a:solidFill>
                  <a:schemeClr val="tx1">
                    <a:lumMod val="65000"/>
                    <a:lumOff val="35000"/>
                  </a:schemeClr>
                </a:solidFill>
                <a:latin typeface="Calibri" panose="020F0502020204030204" pitchFamily="34" charset="0"/>
              </a:rPr>
              <a:t>..</a:t>
            </a:r>
          </a:p>
          <a:p>
            <a:pPr marL="142875" indent="-142875" defTabSz="845930">
              <a:spcBef>
                <a:spcPts val="600"/>
              </a:spcBef>
              <a:spcAft>
                <a:spcPts val="300"/>
              </a:spcAft>
              <a:buClr>
                <a:srgbClr val="4D87C4"/>
              </a:buClr>
              <a:buFont typeface="Arial" panose="020B0604020202020204" pitchFamily="34" charset="0"/>
              <a:buChar char="•"/>
            </a:pPr>
            <a:r>
              <a:rPr lang="pt-BR" sz="1600" dirty="0" err="1">
                <a:solidFill>
                  <a:schemeClr val="tx1">
                    <a:lumMod val="65000"/>
                    <a:lumOff val="35000"/>
                  </a:schemeClr>
                </a:solidFill>
                <a:latin typeface="Calibri" panose="020F0502020204030204" pitchFamily="34" charset="0"/>
              </a:rPr>
              <a:t>Walking</a:t>
            </a:r>
            <a:r>
              <a:rPr lang="pt-BR" sz="1600" dirty="0">
                <a:solidFill>
                  <a:schemeClr val="tx1">
                    <a:lumMod val="65000"/>
                    <a:lumOff val="35000"/>
                  </a:schemeClr>
                </a:solidFill>
                <a:latin typeface="Calibri" panose="020F0502020204030204" pitchFamily="34" charset="0"/>
              </a:rPr>
              <a:t> in the other person’s shoes, what would they think, feel or do in response to your ambition?</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What’s the benefit of doing this? What is the impact of doing nothing?</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If you knew you could not fail, what would you do? </a:t>
            </a:r>
            <a:r>
              <a:rPr lang="pt-BR" sz="1600" dirty="0" err="1">
                <a:solidFill>
                  <a:schemeClr val="tx1">
                    <a:lumMod val="65000"/>
                    <a:lumOff val="35000"/>
                  </a:schemeClr>
                </a:solidFill>
                <a:latin typeface="Calibri" panose="020F0502020204030204" pitchFamily="34" charset="0"/>
              </a:rPr>
              <a:t>What</a:t>
            </a:r>
            <a:r>
              <a:rPr lang="pt-BR" sz="1600" dirty="0">
                <a:solidFill>
                  <a:schemeClr val="tx1">
                    <a:lumMod val="65000"/>
                    <a:lumOff val="35000"/>
                  </a:schemeClr>
                </a:solidFill>
                <a:latin typeface="Calibri" panose="020F0502020204030204" pitchFamily="34" charset="0"/>
              </a:rPr>
              <a:t> does </a:t>
            </a:r>
            <a:r>
              <a:rPr lang="pt-BR" sz="1600" dirty="0" err="1">
                <a:solidFill>
                  <a:schemeClr val="tx1">
                    <a:lumMod val="65000"/>
                    <a:lumOff val="35000"/>
                  </a:schemeClr>
                </a:solidFill>
                <a:latin typeface="Calibri" panose="020F0502020204030204" pitchFamily="34" charset="0"/>
              </a:rPr>
              <a:t>your</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intuition</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tell</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you</a:t>
            </a:r>
            <a:r>
              <a:rPr lang="pt-BR" sz="1600" dirty="0">
                <a:solidFill>
                  <a:schemeClr val="tx1">
                    <a:lumMod val="65000"/>
                    <a:lumOff val="35000"/>
                  </a:schemeClr>
                </a:solidFill>
                <a:latin typeface="Calibri" panose="020F0502020204030204" pitchFamily="34" charset="0"/>
              </a:rPr>
              <a:t>?</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Say </a:t>
            </a:r>
            <a:r>
              <a:rPr lang="pt-BR" sz="1600" dirty="0" err="1">
                <a:solidFill>
                  <a:schemeClr val="tx1">
                    <a:lumMod val="65000"/>
                    <a:lumOff val="35000"/>
                  </a:schemeClr>
                </a:solidFill>
                <a:latin typeface="Calibri" panose="020F0502020204030204" pitchFamily="34" charset="0"/>
              </a:rPr>
              <a:t>what</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you</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feel</a:t>
            </a:r>
            <a:r>
              <a:rPr lang="pt-BR" sz="1600" dirty="0">
                <a:solidFill>
                  <a:schemeClr val="tx1">
                    <a:lumMod val="65000"/>
                    <a:lumOff val="35000"/>
                  </a:schemeClr>
                </a:solidFill>
                <a:latin typeface="Calibri" panose="020F0502020204030204" pitchFamily="34" charset="0"/>
              </a:rPr>
              <a:t> out </a:t>
            </a:r>
            <a:r>
              <a:rPr lang="pt-BR" sz="1600" dirty="0" err="1">
                <a:solidFill>
                  <a:schemeClr val="tx1">
                    <a:lumMod val="65000"/>
                    <a:lumOff val="35000"/>
                  </a:schemeClr>
                </a:solidFill>
                <a:latin typeface="Calibri" panose="020F0502020204030204" pitchFamily="34" charset="0"/>
              </a:rPr>
              <a:t>loud</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if</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someone</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else</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said</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this</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what</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advice</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would</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you</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give</a:t>
            </a:r>
            <a:r>
              <a:rPr lang="pt-BR" sz="1600" dirty="0">
                <a:solidFill>
                  <a:schemeClr val="tx1">
                    <a:lumMod val="65000"/>
                    <a:lumOff val="35000"/>
                  </a:schemeClr>
                </a:solidFill>
                <a:latin typeface="Calibri" panose="020F0502020204030204" pitchFamily="34" charset="0"/>
              </a:rPr>
              <a:t> </a:t>
            </a:r>
            <a:r>
              <a:rPr lang="pt-BR" sz="1600" dirty="0" err="1">
                <a:solidFill>
                  <a:schemeClr val="tx1">
                    <a:lumMod val="65000"/>
                    <a:lumOff val="35000"/>
                  </a:schemeClr>
                </a:solidFill>
                <a:latin typeface="Calibri" panose="020F0502020204030204" pitchFamily="34" charset="0"/>
              </a:rPr>
              <a:t>them</a:t>
            </a:r>
            <a:r>
              <a:rPr lang="pt-BR" sz="1600" dirty="0">
                <a:solidFill>
                  <a:schemeClr val="tx1">
                    <a:lumMod val="65000"/>
                    <a:lumOff val="35000"/>
                  </a:schemeClr>
                </a:solidFill>
                <a:latin typeface="Calibri" panose="020F0502020204030204" pitchFamily="34" charset="0"/>
              </a:rPr>
              <a:t>?</a:t>
            </a:r>
          </a:p>
          <a:p>
            <a:pPr marL="142875" indent="-142875" defTabSz="845930">
              <a:spcBef>
                <a:spcPts val="600"/>
              </a:spcBef>
              <a:spcAft>
                <a:spcPts val="300"/>
              </a:spcAft>
              <a:buClr>
                <a:srgbClr val="4D87C4"/>
              </a:buClr>
              <a:buFont typeface="Arial" panose="020B0604020202020204" pitchFamily="34" charset="0"/>
              <a:buChar char="•"/>
            </a:pPr>
            <a:r>
              <a:rPr lang="pt-BR" sz="1600" dirty="0" err="1">
                <a:solidFill>
                  <a:schemeClr val="tx1">
                    <a:lumMod val="65000"/>
                    <a:lumOff val="35000"/>
                  </a:schemeClr>
                </a:solidFill>
                <a:latin typeface="Calibri" panose="020F0502020204030204" pitchFamily="34" charset="0"/>
              </a:rPr>
              <a:t>What</a:t>
            </a:r>
            <a:r>
              <a:rPr lang="pt-BR" sz="1600" dirty="0">
                <a:solidFill>
                  <a:schemeClr val="tx1">
                    <a:lumMod val="65000"/>
                    <a:lumOff val="35000"/>
                  </a:schemeClr>
                </a:solidFill>
                <a:latin typeface="Calibri" panose="020F0502020204030204" pitchFamily="34" charset="0"/>
              </a:rPr>
              <a:t> will be different in the future when you have achieved/done this?</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 motivates you to do / want this?</a:t>
            </a:r>
          </a:p>
          <a:p>
            <a:pPr marL="142875" indent="-142875" defTabSz="845930">
              <a:spcBef>
                <a:spcPts val="600"/>
              </a:spcBef>
              <a:spcAft>
                <a:spcPts val="300"/>
              </a:spcAft>
              <a:buClr>
                <a:srgbClr val="4D87C4"/>
              </a:buClr>
              <a:buFont typeface="Arial" panose="020B0604020202020204" pitchFamily="34" charset="0"/>
              <a:buChar char="•"/>
            </a:pPr>
            <a:r>
              <a:rPr lang="pt-BR" sz="1600" dirty="0" err="1">
                <a:solidFill>
                  <a:schemeClr val="tx1">
                    <a:lumMod val="65000"/>
                    <a:lumOff val="35000"/>
                  </a:schemeClr>
                </a:solidFill>
                <a:latin typeface="Calibri" panose="020F0502020204030204" pitchFamily="34" charset="0"/>
              </a:rPr>
              <a:t>What</a:t>
            </a:r>
            <a:r>
              <a:rPr lang="pt-BR" sz="1600" dirty="0">
                <a:solidFill>
                  <a:schemeClr val="tx1">
                    <a:lumMod val="65000"/>
                    <a:lumOff val="35000"/>
                  </a:schemeClr>
                </a:solidFill>
                <a:latin typeface="Calibri" panose="020F0502020204030204" pitchFamily="34" charset="0"/>
              </a:rPr>
              <a:t> would the person you most admire think of this?</a:t>
            </a:r>
          </a:p>
          <a:p>
            <a:pPr marL="142875" indent="-142875" defTabSz="845930">
              <a:spcBef>
                <a:spcPts val="600"/>
              </a:spcBef>
              <a:spcAft>
                <a:spcPts val="300"/>
              </a:spcAft>
              <a:buClr>
                <a:srgbClr val="4D87C4"/>
              </a:buClr>
              <a:buFont typeface="Arial" panose="020B0604020202020204" pitchFamily="34" charset="0"/>
              <a:buChar char="•"/>
            </a:pPr>
            <a:r>
              <a:rPr lang="pt-BR" sz="1600" dirty="0">
                <a:solidFill>
                  <a:schemeClr val="tx1">
                    <a:lumMod val="65000"/>
                    <a:lumOff val="35000"/>
                  </a:schemeClr>
                </a:solidFill>
                <a:latin typeface="Calibri" panose="020F0502020204030204" pitchFamily="34" charset="0"/>
              </a:rPr>
              <a:t>What words would you use to explain this to a 10-year-old?</a:t>
            </a:r>
          </a:p>
        </p:txBody>
      </p:sp>
      <p:sp>
        <p:nvSpPr>
          <p:cNvPr id="3" name="TextBox 2">
            <a:extLst>
              <a:ext uri="{FF2B5EF4-FFF2-40B4-BE49-F238E27FC236}">
                <a16:creationId xmlns:a16="http://schemas.microsoft.com/office/drawing/2014/main" id="{6D795F15-FFC7-7B6D-741D-593F56CED137}"/>
              </a:ext>
            </a:extLst>
          </p:cNvPr>
          <p:cNvSpPr txBox="1"/>
          <p:nvPr/>
        </p:nvSpPr>
        <p:spPr>
          <a:xfrm>
            <a:off x="663950" y="340943"/>
            <a:ext cx="8280026" cy="907941"/>
          </a:xfrm>
          <a:prstGeom prst="rect">
            <a:avLst/>
          </a:prstGeom>
          <a:noFill/>
        </p:spPr>
        <p:txBody>
          <a:bodyPr wrap="square" rtlCol="0">
            <a:spAutoFit/>
          </a:bodyPr>
          <a:lstStyle/>
          <a:p>
            <a:r>
              <a:rPr lang="pt-BR" sz="3500" dirty="0">
                <a:solidFill>
                  <a:srgbClr val="10AB7E"/>
                </a:solidFill>
                <a:latin typeface="Calibri" panose="020F0502020204030204" pitchFamily="34" charset="0"/>
              </a:rPr>
              <a:t>Open </a:t>
            </a:r>
            <a:r>
              <a:rPr lang="pt-BR" sz="3500" dirty="0" err="1">
                <a:solidFill>
                  <a:srgbClr val="10AB7E"/>
                </a:solidFill>
                <a:latin typeface="Calibri" panose="020F0502020204030204" pitchFamily="34" charset="0"/>
              </a:rPr>
              <a:t>Questions</a:t>
            </a:r>
            <a:endParaRPr lang="pt-BR" sz="3500" dirty="0">
              <a:solidFill>
                <a:srgbClr val="10AB7E"/>
              </a:solidFill>
              <a:latin typeface="Calibri" panose="020F0502020204030204" pitchFamily="34" charset="0"/>
            </a:endParaRPr>
          </a:p>
          <a:p>
            <a:r>
              <a:rPr lang="pt-BR" b="1" dirty="0" err="1">
                <a:solidFill>
                  <a:srgbClr val="10AB7E"/>
                </a:solidFill>
                <a:latin typeface="Calibri" panose="020F0502020204030204" pitchFamily="34" charset="0"/>
              </a:rPr>
              <a:t>to</a:t>
            </a:r>
            <a:r>
              <a:rPr lang="pt-BR" b="1" dirty="0">
                <a:solidFill>
                  <a:srgbClr val="10AB7E"/>
                </a:solidFill>
                <a:latin typeface="Calibri" panose="020F0502020204030204" pitchFamily="34" charset="0"/>
              </a:rPr>
              <a:t> help </a:t>
            </a:r>
            <a:r>
              <a:rPr lang="pt-BR" b="1" dirty="0" err="1">
                <a:solidFill>
                  <a:srgbClr val="10AB7E"/>
                </a:solidFill>
                <a:latin typeface="Calibri" panose="020F0502020204030204" pitchFamily="34" charset="0"/>
              </a:rPr>
              <a:t>peel</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the</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onion</a:t>
            </a:r>
            <a:r>
              <a:rPr lang="pt-BR" b="1" dirty="0">
                <a:solidFill>
                  <a:srgbClr val="10AB7E"/>
                </a:solidFill>
                <a:latin typeface="Calibri" panose="020F0502020204030204" pitchFamily="34" charset="0"/>
              </a:rPr>
              <a:t> &amp; </a:t>
            </a:r>
            <a:r>
              <a:rPr lang="pt-BR" b="1" dirty="0" err="1">
                <a:solidFill>
                  <a:srgbClr val="10AB7E"/>
                </a:solidFill>
                <a:latin typeface="Calibri" panose="020F0502020204030204" pitchFamily="34" charset="0"/>
              </a:rPr>
              <a:t>get</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to</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the</a:t>
            </a:r>
            <a:r>
              <a:rPr lang="pt-BR" b="1" dirty="0">
                <a:solidFill>
                  <a:srgbClr val="10AB7E"/>
                </a:solidFill>
                <a:latin typeface="Calibri" panose="020F0502020204030204" pitchFamily="34" charset="0"/>
              </a:rPr>
              <a:t>  root cause </a:t>
            </a:r>
            <a:r>
              <a:rPr lang="pt-BR" b="1" dirty="0" err="1">
                <a:solidFill>
                  <a:srgbClr val="10AB7E"/>
                </a:solidFill>
                <a:latin typeface="Calibri" panose="020F0502020204030204" pitchFamily="34" charset="0"/>
              </a:rPr>
              <a:t>of</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what</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you</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really</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want</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to</a:t>
            </a:r>
            <a:r>
              <a:rPr lang="pt-BR" b="1" dirty="0">
                <a:solidFill>
                  <a:srgbClr val="10AB7E"/>
                </a:solidFill>
                <a:latin typeface="Calibri" panose="020F0502020204030204" pitchFamily="34" charset="0"/>
              </a:rPr>
              <a:t> </a:t>
            </a:r>
            <a:r>
              <a:rPr lang="pt-BR" b="1" dirty="0" err="1">
                <a:solidFill>
                  <a:srgbClr val="10AB7E"/>
                </a:solidFill>
                <a:latin typeface="Calibri" panose="020F0502020204030204" pitchFamily="34" charset="0"/>
              </a:rPr>
              <a:t>acheive</a:t>
            </a:r>
            <a:r>
              <a:rPr lang="pt-BR" b="1" dirty="0">
                <a:solidFill>
                  <a:srgbClr val="10AB7E"/>
                </a:solidFill>
                <a:latin typeface="Calibri" panose="020F0502020204030204" pitchFamily="34" charset="0"/>
              </a:rPr>
              <a:t>.</a:t>
            </a:r>
          </a:p>
        </p:txBody>
      </p:sp>
    </p:spTree>
    <p:extLst>
      <p:ext uri="{BB962C8B-B14F-4D97-AF65-F5344CB8AC3E}">
        <p14:creationId xmlns:p14="http://schemas.microsoft.com/office/powerpoint/2010/main" val="8393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92D23-5D1E-7B21-447B-1A32D5BB01A7}"/>
            </a:ext>
          </a:extLst>
        </p:cNvPr>
        <p:cNvGrpSpPr/>
        <p:nvPr/>
      </p:nvGrpSpPr>
      <p:grpSpPr>
        <a:xfrm>
          <a:off x="0" y="0"/>
          <a:ext cx="0" cy="0"/>
          <a:chOff x="0" y="0"/>
          <a:chExt cx="0" cy="0"/>
        </a:xfrm>
      </p:grpSpPr>
      <p:sp>
        <p:nvSpPr>
          <p:cNvPr id="4" name="Triangle 3">
            <a:extLst>
              <a:ext uri="{FF2B5EF4-FFF2-40B4-BE49-F238E27FC236}">
                <a16:creationId xmlns:a16="http://schemas.microsoft.com/office/drawing/2014/main" id="{26058204-B663-BDDC-C459-2DC45B8D654F}"/>
              </a:ext>
            </a:extLst>
          </p:cNvPr>
          <p:cNvSpPr/>
          <p:nvPr/>
        </p:nvSpPr>
        <p:spPr>
          <a:xfrm>
            <a:off x="3520355" y="2656390"/>
            <a:ext cx="3420373" cy="2158761"/>
          </a:xfrm>
          <a:prstGeom prst="triangl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71475"/>
            <a:endParaRPr lang="en-US" sz="1463">
              <a:solidFill>
                <a:schemeClr val="bg1"/>
              </a:solidFill>
              <a:latin typeface="Calibri" panose="020F0502020204030204"/>
            </a:endParaRPr>
          </a:p>
        </p:txBody>
      </p:sp>
      <p:sp>
        <p:nvSpPr>
          <p:cNvPr id="5" name="Title 1">
            <a:extLst>
              <a:ext uri="{FF2B5EF4-FFF2-40B4-BE49-F238E27FC236}">
                <a16:creationId xmlns:a16="http://schemas.microsoft.com/office/drawing/2014/main" id="{3DC53D18-D6DD-5CD4-4648-DD525AE060A4}"/>
              </a:ext>
            </a:extLst>
          </p:cNvPr>
          <p:cNvSpPr txBox="1">
            <a:spLocks/>
          </p:cNvSpPr>
          <p:nvPr/>
        </p:nvSpPr>
        <p:spPr>
          <a:xfrm>
            <a:off x="3578535" y="1377862"/>
            <a:ext cx="3359994" cy="1926558"/>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2438" b="0" i="0" kern="1200">
                <a:solidFill>
                  <a:srgbClr val="008F00"/>
                </a:solidFill>
                <a:latin typeface="Avenir Book" panose="02000503020000020003" pitchFamily="2" charset="0"/>
                <a:ea typeface="Avenir Book" panose="02000503020000020003" pitchFamily="2" charset="0"/>
                <a:cs typeface="Avenir Book" panose="02000503020000020003" pitchFamily="2" charset="0"/>
                <a:sym typeface="Avenir Roman"/>
              </a:defRPr>
            </a:lvl1pPr>
          </a:lstStyle>
          <a:p>
            <a:pPr algn="ctr"/>
            <a:r>
              <a:rPr lang="en-US" dirty="0">
                <a:solidFill>
                  <a:srgbClr val="228B21"/>
                </a:solidFill>
                <a:latin typeface="Calibri" panose="020F0502020204030204" pitchFamily="34" charset="0"/>
                <a:ea typeface="+mj-ea"/>
                <a:cs typeface="Calibri" panose="020F0502020204030204" pitchFamily="34" charset="0"/>
              </a:rPr>
              <a:t>Ethos / Credibility</a:t>
            </a:r>
          </a:p>
        </p:txBody>
      </p:sp>
      <p:sp>
        <p:nvSpPr>
          <p:cNvPr id="7" name="Title 1">
            <a:extLst>
              <a:ext uri="{FF2B5EF4-FFF2-40B4-BE49-F238E27FC236}">
                <a16:creationId xmlns:a16="http://schemas.microsoft.com/office/drawing/2014/main" id="{10E9EC2A-9DD6-726D-64C3-3449DF5249B0}"/>
              </a:ext>
            </a:extLst>
          </p:cNvPr>
          <p:cNvSpPr txBox="1">
            <a:spLocks/>
          </p:cNvSpPr>
          <p:nvPr/>
        </p:nvSpPr>
        <p:spPr>
          <a:xfrm>
            <a:off x="5799385" y="4271572"/>
            <a:ext cx="3359994" cy="1926558"/>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2438" b="0" i="0" kern="1200">
                <a:solidFill>
                  <a:srgbClr val="008F00"/>
                </a:solidFill>
                <a:latin typeface="Avenir Book" panose="02000503020000020003" pitchFamily="2" charset="0"/>
                <a:ea typeface="Avenir Book" panose="02000503020000020003" pitchFamily="2" charset="0"/>
                <a:cs typeface="Avenir Book" panose="02000503020000020003" pitchFamily="2" charset="0"/>
                <a:sym typeface="Avenir Roman"/>
              </a:defRPr>
            </a:lvl1pPr>
          </a:lstStyle>
          <a:p>
            <a:pPr algn="ctr"/>
            <a:r>
              <a:rPr lang="en-US" dirty="0">
                <a:solidFill>
                  <a:srgbClr val="228B21"/>
                </a:solidFill>
                <a:latin typeface="Calibri" panose="020F0502020204030204" pitchFamily="34" charset="0"/>
                <a:ea typeface="+mj-ea"/>
                <a:cs typeface="Calibri" panose="020F0502020204030204" pitchFamily="34" charset="0"/>
              </a:rPr>
              <a:t>Logos / Logic</a:t>
            </a:r>
          </a:p>
        </p:txBody>
      </p:sp>
      <p:sp>
        <p:nvSpPr>
          <p:cNvPr id="8" name="Title 1">
            <a:extLst>
              <a:ext uri="{FF2B5EF4-FFF2-40B4-BE49-F238E27FC236}">
                <a16:creationId xmlns:a16="http://schemas.microsoft.com/office/drawing/2014/main" id="{4A1E779E-8BB2-8FEC-0147-2A5BB00AEBF1}"/>
              </a:ext>
            </a:extLst>
          </p:cNvPr>
          <p:cNvSpPr txBox="1">
            <a:spLocks/>
          </p:cNvSpPr>
          <p:nvPr/>
        </p:nvSpPr>
        <p:spPr>
          <a:xfrm>
            <a:off x="4207515" y="3164218"/>
            <a:ext cx="2055173" cy="163966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2438" b="0" i="0" kern="1200">
                <a:solidFill>
                  <a:srgbClr val="008F00"/>
                </a:solidFill>
                <a:latin typeface="Avenir Book" panose="02000503020000020003" pitchFamily="2" charset="0"/>
                <a:ea typeface="Avenir Book" panose="02000503020000020003" pitchFamily="2" charset="0"/>
                <a:cs typeface="Avenir Book" panose="02000503020000020003" pitchFamily="2" charset="0"/>
                <a:sym typeface="Avenir Roman"/>
              </a:defRPr>
            </a:lvl1pPr>
          </a:lstStyle>
          <a:p>
            <a:pPr algn="ctr"/>
            <a:r>
              <a:rPr lang="en-US" dirty="0">
                <a:solidFill>
                  <a:prstClr val="white"/>
                </a:solidFill>
                <a:latin typeface="Calibri" panose="020F0502020204030204" pitchFamily="34" charset="0"/>
                <a:ea typeface="+mj-ea"/>
                <a:cs typeface="Calibri" panose="020F0502020204030204" pitchFamily="34" charset="0"/>
              </a:rPr>
              <a:t>Kairos</a:t>
            </a:r>
          </a:p>
          <a:p>
            <a:pPr algn="ctr"/>
            <a:r>
              <a:rPr lang="en-US" sz="1463" dirty="0">
                <a:solidFill>
                  <a:schemeClr val="bg1"/>
                </a:solidFill>
                <a:latin typeface="Calibri" panose="020F0502020204030204" pitchFamily="34" charset="0"/>
                <a:ea typeface="+mj-ea"/>
                <a:cs typeface="Calibri" panose="020F0502020204030204" pitchFamily="34" charset="0"/>
              </a:rPr>
              <a:t>Know your </a:t>
            </a:r>
          </a:p>
          <a:p>
            <a:pPr algn="ctr"/>
            <a:r>
              <a:rPr lang="en-US" sz="1463" dirty="0">
                <a:solidFill>
                  <a:schemeClr val="bg1"/>
                </a:solidFill>
                <a:latin typeface="Calibri" panose="020F0502020204030204" pitchFamily="34" charset="0"/>
                <a:ea typeface="+mj-ea"/>
                <a:cs typeface="Calibri" panose="020F0502020204030204" pitchFamily="34" charset="0"/>
              </a:rPr>
              <a:t>audience &amp; goal,</a:t>
            </a:r>
          </a:p>
          <a:p>
            <a:pPr algn="ctr"/>
            <a:r>
              <a:rPr lang="en-US" sz="1463" dirty="0">
                <a:solidFill>
                  <a:schemeClr val="bg1"/>
                </a:solidFill>
                <a:latin typeface="Calibri" panose="020F0502020204030204" pitchFamily="34" charset="0"/>
                <a:ea typeface="+mj-ea"/>
                <a:cs typeface="Calibri" panose="020F0502020204030204" pitchFamily="34" charset="0"/>
              </a:rPr>
              <a:t> &amp; when to best achieve it. </a:t>
            </a:r>
            <a:endParaRPr lang="en-US" sz="1463" dirty="0">
              <a:solidFill>
                <a:schemeClr val="bg1"/>
              </a:solidFill>
              <a:latin typeface="Calibri" panose="020F0502020204030204" pitchFamily="34" charset="0"/>
              <a:cs typeface="Calibri" panose="020F0502020204030204" pitchFamily="34" charset="0"/>
            </a:endParaRPr>
          </a:p>
          <a:p>
            <a:pPr algn="ctr"/>
            <a:r>
              <a:rPr lang="en-US" sz="1788" dirty="0">
                <a:solidFill>
                  <a:schemeClr val="bg1"/>
                </a:solidFill>
                <a:latin typeface="Calibri" panose="020F0502020204030204" pitchFamily="34" charset="0"/>
                <a:ea typeface="+mj-ea"/>
                <a:cs typeface="Calibri" panose="020F0502020204030204" pitchFamily="34" charset="0"/>
              </a:rPr>
              <a:t>WHAT Qs</a:t>
            </a:r>
          </a:p>
        </p:txBody>
      </p:sp>
      <p:pic>
        <p:nvPicPr>
          <p:cNvPr id="12" name="Picture 11">
            <a:extLst>
              <a:ext uri="{FF2B5EF4-FFF2-40B4-BE49-F238E27FC236}">
                <a16:creationId xmlns:a16="http://schemas.microsoft.com/office/drawing/2014/main" id="{45E56635-3793-1BC6-D3CA-06CAC6B5941E}"/>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3320" b="99585" l="4785" r="98086">
                        <a14:foregroundMark x1="10048" y1="23651" x2="10048" y2="23651"/>
                        <a14:foregroundMark x1="4785" y1="12448" x2="4785" y2="12448"/>
                        <a14:foregroundMark x1="35885" y1="4564" x2="35885" y2="4564"/>
                        <a14:foregroundMark x1="92823" y1="77178" x2="92823" y2="77178"/>
                        <a14:foregroundMark x1="97608" y1="95436" x2="97608" y2="95436"/>
                        <a14:foregroundMark x1="98086" y1="99585" x2="98086" y2="99585"/>
                      </a14:backgroundRemoval>
                    </a14:imgEffect>
                  </a14:imgLayer>
                </a14:imgProps>
              </a:ext>
              <a:ext uri="{28A0092B-C50C-407E-A947-70E740481C1C}">
                <a14:useLocalDpi xmlns:a14="http://schemas.microsoft.com/office/drawing/2010/main"/>
              </a:ext>
            </a:extLst>
          </a:blip>
          <a:stretch>
            <a:fillRect/>
          </a:stretch>
        </p:blipFill>
        <p:spPr>
          <a:xfrm rot="18286961">
            <a:off x="4918008" y="4922347"/>
            <a:ext cx="981786" cy="1132830"/>
          </a:xfrm>
          <a:prstGeom prst="rect">
            <a:avLst/>
          </a:prstGeom>
        </p:spPr>
      </p:pic>
      <p:pic>
        <p:nvPicPr>
          <p:cNvPr id="13" name="Picture 12">
            <a:extLst>
              <a:ext uri="{FF2B5EF4-FFF2-40B4-BE49-F238E27FC236}">
                <a16:creationId xmlns:a16="http://schemas.microsoft.com/office/drawing/2014/main" id="{BFBD5A4D-53B5-65B5-02E7-22E34A23D418}"/>
              </a:ext>
            </a:extLst>
          </p:cNvPr>
          <p:cNvPicPr>
            <a:picLocks noChangeAspect="1"/>
          </p:cNvPicPr>
          <p:nvPr/>
        </p:nvPicPr>
        <p:blipFill>
          <a:blip r:embed="rId3" cstate="email">
            <a:extLst>
              <a:ext uri="{BEBA8EAE-BF5A-486C-A8C5-ECC9F3942E4B}">
                <a14:imgProps xmlns:a14="http://schemas.microsoft.com/office/drawing/2010/main">
                  <a14:imgLayer r:embed="rId5">
                    <a14:imgEffect>
                      <a14:backgroundRemoval t="3320" b="99585" l="4785" r="98086">
                        <a14:foregroundMark x1="10048" y1="23651" x2="10048" y2="23651"/>
                        <a14:foregroundMark x1="4785" y1="12448" x2="4785" y2="12448"/>
                        <a14:foregroundMark x1="35885" y1="4564" x2="35885" y2="4564"/>
                        <a14:foregroundMark x1="92823" y1="77178" x2="92823" y2="77178"/>
                        <a14:foregroundMark x1="97608" y1="95436" x2="97608" y2="95436"/>
                        <a14:foregroundMark x1="98086" y1="99585" x2="98086" y2="99585"/>
                      </a14:backgroundRemoval>
                    </a14:imgEffect>
                  </a14:imgLayer>
                </a14:imgProps>
              </a:ext>
              <a:ext uri="{28A0092B-C50C-407E-A947-70E740481C1C}">
                <a14:useLocalDpi xmlns:a14="http://schemas.microsoft.com/office/drawing/2010/main"/>
              </a:ext>
            </a:extLst>
          </a:blip>
          <a:stretch>
            <a:fillRect/>
          </a:stretch>
        </p:blipFill>
        <p:spPr>
          <a:xfrm rot="11326086">
            <a:off x="6306686" y="3083481"/>
            <a:ext cx="981786" cy="1132830"/>
          </a:xfrm>
          <a:prstGeom prst="rect">
            <a:avLst/>
          </a:prstGeom>
        </p:spPr>
      </p:pic>
      <p:sp>
        <p:nvSpPr>
          <p:cNvPr id="9" name="TextBox 8">
            <a:extLst>
              <a:ext uri="{FF2B5EF4-FFF2-40B4-BE49-F238E27FC236}">
                <a16:creationId xmlns:a16="http://schemas.microsoft.com/office/drawing/2014/main" id="{8FF7DB22-C91A-FDA3-2C75-4D20B9F53E96}"/>
              </a:ext>
            </a:extLst>
          </p:cNvPr>
          <p:cNvSpPr txBox="1"/>
          <p:nvPr/>
        </p:nvSpPr>
        <p:spPr>
          <a:xfrm>
            <a:off x="1326698" y="5777254"/>
            <a:ext cx="184731" cy="317459"/>
          </a:xfrm>
          <a:prstGeom prst="rect">
            <a:avLst/>
          </a:prstGeom>
          <a:noFill/>
        </p:spPr>
        <p:txBody>
          <a:bodyPr wrap="none" rtlCol="0">
            <a:spAutoFit/>
          </a:bodyPr>
          <a:lstStyle/>
          <a:p>
            <a:pPr defTabSz="371475"/>
            <a:endParaRPr lang="en-US" sz="1463">
              <a:solidFill>
                <a:prstClr val="black"/>
              </a:solidFill>
              <a:latin typeface="Calibri" panose="020F0502020204030204"/>
            </a:endParaRPr>
          </a:p>
        </p:txBody>
      </p:sp>
      <p:sp>
        <p:nvSpPr>
          <p:cNvPr id="14" name="Oval Callout 13">
            <a:extLst>
              <a:ext uri="{FF2B5EF4-FFF2-40B4-BE49-F238E27FC236}">
                <a16:creationId xmlns:a16="http://schemas.microsoft.com/office/drawing/2014/main" id="{9B3B9BA9-5177-A7B8-39C5-7594836CB1ED}"/>
              </a:ext>
            </a:extLst>
          </p:cNvPr>
          <p:cNvSpPr/>
          <p:nvPr/>
        </p:nvSpPr>
        <p:spPr>
          <a:xfrm>
            <a:off x="2969126" y="185980"/>
            <a:ext cx="6936873" cy="1583367"/>
          </a:xfrm>
          <a:prstGeom prst="wedgeEllipseCallout">
            <a:avLst>
              <a:gd name="adj1" fmla="val -40556"/>
              <a:gd name="adj2" fmla="val 79952"/>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38" dirty="0">
              <a:solidFill>
                <a:schemeClr val="tx1">
                  <a:lumMod val="50000"/>
                  <a:lumOff val="50000"/>
                </a:schemeClr>
              </a:solidFill>
              <a:latin typeface="Calibri" panose="020F0502020204030204" pitchFamily="34" charset="0"/>
              <a:ea typeface="Helvetica Neue" charset="0"/>
              <a:cs typeface="Calibri" panose="020F0502020204030204" pitchFamily="34" charset="0"/>
            </a:endParaRPr>
          </a:p>
        </p:txBody>
      </p:sp>
      <p:sp>
        <p:nvSpPr>
          <p:cNvPr id="15" name="Oval Callout 14">
            <a:extLst>
              <a:ext uri="{FF2B5EF4-FFF2-40B4-BE49-F238E27FC236}">
                <a16:creationId xmlns:a16="http://schemas.microsoft.com/office/drawing/2014/main" id="{14C5A1D3-876F-10BC-88F0-B4885586CE48}"/>
              </a:ext>
            </a:extLst>
          </p:cNvPr>
          <p:cNvSpPr/>
          <p:nvPr/>
        </p:nvSpPr>
        <p:spPr>
          <a:xfrm flipH="1">
            <a:off x="-2" y="2133600"/>
            <a:ext cx="3629889" cy="2964873"/>
          </a:xfrm>
          <a:prstGeom prst="wedgeEllipseCallout">
            <a:avLst>
              <a:gd name="adj1" fmla="val -24556"/>
              <a:gd name="adj2" fmla="val 63652"/>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38" dirty="0">
              <a:solidFill>
                <a:schemeClr val="tx1">
                  <a:lumMod val="50000"/>
                  <a:lumOff val="50000"/>
                </a:schemeClr>
              </a:solidFill>
              <a:latin typeface="Calibri" panose="020F0502020204030204" pitchFamily="34" charset="0"/>
              <a:ea typeface="Helvetica Neue" charset="0"/>
              <a:cs typeface="Calibri" panose="020F0502020204030204" pitchFamily="34" charset="0"/>
            </a:endParaRPr>
          </a:p>
        </p:txBody>
      </p:sp>
      <p:sp>
        <p:nvSpPr>
          <p:cNvPr id="16" name="Oval Callout 15">
            <a:extLst>
              <a:ext uri="{FF2B5EF4-FFF2-40B4-BE49-F238E27FC236}">
                <a16:creationId xmlns:a16="http://schemas.microsoft.com/office/drawing/2014/main" id="{DB911BD7-77D0-0CD6-72F3-6F9FE0B98E48}"/>
              </a:ext>
            </a:extLst>
          </p:cNvPr>
          <p:cNvSpPr/>
          <p:nvPr/>
        </p:nvSpPr>
        <p:spPr>
          <a:xfrm>
            <a:off x="7413349" y="2387255"/>
            <a:ext cx="2492651" cy="2376383"/>
          </a:xfrm>
          <a:prstGeom prst="wedgeEllipseCallout">
            <a:avLst>
              <a:gd name="adj1" fmla="val -50333"/>
              <a:gd name="adj2" fmla="val 60541"/>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38" dirty="0">
              <a:solidFill>
                <a:schemeClr val="tx1">
                  <a:lumMod val="50000"/>
                  <a:lumOff val="50000"/>
                </a:schemeClr>
              </a:solidFill>
              <a:latin typeface="Calibri" panose="020F0502020204030204" pitchFamily="34" charset="0"/>
              <a:ea typeface="Helvetica Neue" charset="0"/>
              <a:cs typeface="Calibri" panose="020F0502020204030204" pitchFamily="34" charset="0"/>
            </a:endParaRPr>
          </a:p>
        </p:txBody>
      </p:sp>
      <p:sp>
        <p:nvSpPr>
          <p:cNvPr id="17" name="TextBox 16">
            <a:extLst>
              <a:ext uri="{FF2B5EF4-FFF2-40B4-BE49-F238E27FC236}">
                <a16:creationId xmlns:a16="http://schemas.microsoft.com/office/drawing/2014/main" id="{3D68CCB0-0B4C-7ECF-0218-610908BADD73}"/>
              </a:ext>
            </a:extLst>
          </p:cNvPr>
          <p:cNvSpPr txBox="1"/>
          <p:nvPr/>
        </p:nvSpPr>
        <p:spPr>
          <a:xfrm>
            <a:off x="163078" y="2556306"/>
            <a:ext cx="3343765" cy="2071786"/>
          </a:xfrm>
          <a:prstGeom prst="rect">
            <a:avLst/>
          </a:prstGeom>
          <a:noFill/>
        </p:spPr>
        <p:txBody>
          <a:bodyPr wrap="square" rtlCol="0">
            <a:spAutoFit/>
          </a:bodyPr>
          <a:lstStyle/>
          <a:p>
            <a:pPr algn="ctr">
              <a:defRPr/>
            </a:pPr>
            <a:r>
              <a:rPr lang="en-US" sz="15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What is the voice in their head saying?  What are they worrying about? </a:t>
            </a:r>
            <a:endParaRPr lang="en-US" sz="1400" dirty="0">
              <a:solidFill>
                <a:schemeClr val="tx1">
                  <a:lumMod val="50000"/>
                  <a:lumOff val="50000"/>
                </a:schemeClr>
              </a:solidFill>
              <a:latin typeface="Calibri" panose="020F0502020204030204" pitchFamily="34" charset="0"/>
              <a:ea typeface="Helvetica Neue" charset="0"/>
              <a:cs typeface="Calibri" panose="020F0502020204030204" pitchFamily="34" charset="0"/>
            </a:endParaRPr>
          </a:p>
          <a:p>
            <a:pPr algn="ctr">
              <a:defRPr/>
            </a:pPr>
            <a:r>
              <a:rPr lang="en-US" sz="14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Acknowledge and address the concern with empathy to defuse the worry and enable them to focus on you and.    what you have to say. </a:t>
            </a:r>
          </a:p>
          <a:p>
            <a:pPr algn="ctr">
              <a:defRPr/>
            </a:pPr>
            <a:r>
              <a:rPr lang="en-US" sz="14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How can you make them feel understood and acknowledged?</a:t>
            </a:r>
          </a:p>
          <a:p>
            <a:endParaRPr lang="en-US" sz="1463" dirty="0">
              <a:latin typeface="Calibri" panose="020F0502020204030204" pitchFamily="34" charset="0"/>
            </a:endParaRPr>
          </a:p>
        </p:txBody>
      </p:sp>
      <p:sp>
        <p:nvSpPr>
          <p:cNvPr id="18" name="TextBox 17">
            <a:extLst>
              <a:ext uri="{FF2B5EF4-FFF2-40B4-BE49-F238E27FC236}">
                <a16:creationId xmlns:a16="http://schemas.microsoft.com/office/drawing/2014/main" id="{F4B7A53B-F080-F396-ECD6-5052DB4AC1F9}"/>
              </a:ext>
            </a:extLst>
          </p:cNvPr>
          <p:cNvSpPr txBox="1"/>
          <p:nvPr/>
        </p:nvSpPr>
        <p:spPr>
          <a:xfrm>
            <a:off x="3589909" y="300573"/>
            <a:ext cx="6316091" cy="1240789"/>
          </a:xfrm>
          <a:prstGeom prst="rect">
            <a:avLst/>
          </a:prstGeom>
          <a:noFill/>
        </p:spPr>
        <p:txBody>
          <a:bodyPr wrap="square" rtlCol="0">
            <a:spAutoFit/>
          </a:bodyPr>
          <a:lstStyle/>
          <a:p>
            <a:pPr algn="ctr">
              <a:defRPr/>
            </a:pPr>
            <a:r>
              <a:rPr lang="en-US" sz="15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What makes you credible to the audience?</a:t>
            </a:r>
          </a:p>
          <a:p>
            <a:pPr marL="232172" indent="-232172">
              <a:buFont typeface="Arial" charset="0"/>
              <a:buChar char="•"/>
              <a:defRPr/>
            </a:pPr>
            <a:r>
              <a:rPr lang="en-US" sz="15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What is your reputation, posture, attitude telling the other person?</a:t>
            </a:r>
          </a:p>
          <a:p>
            <a:pPr marL="232172" indent="-232172">
              <a:buFont typeface="Arial" charset="0"/>
              <a:buChar char="•"/>
              <a:defRPr/>
            </a:pPr>
            <a:r>
              <a:rPr lang="en-US" sz="15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Do you have new / relevant data, research or experience? </a:t>
            </a:r>
          </a:p>
          <a:p>
            <a:pPr marL="232172" indent="-232172">
              <a:buFont typeface="Arial" charset="0"/>
              <a:buChar char="•"/>
              <a:defRPr/>
            </a:pPr>
            <a:r>
              <a:rPr lang="en-US" sz="15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Do you have conviction which is clear and compelling - a vision for success? </a:t>
            </a:r>
          </a:p>
          <a:p>
            <a:endParaRPr lang="en-US" sz="1463" dirty="0">
              <a:latin typeface="Calibri" panose="020F0502020204030204" pitchFamily="34" charset="0"/>
            </a:endParaRPr>
          </a:p>
        </p:txBody>
      </p:sp>
      <p:sp>
        <p:nvSpPr>
          <p:cNvPr id="20" name="TextBox 19">
            <a:extLst>
              <a:ext uri="{FF2B5EF4-FFF2-40B4-BE49-F238E27FC236}">
                <a16:creationId xmlns:a16="http://schemas.microsoft.com/office/drawing/2014/main" id="{85D04194-1C52-2E5C-85F3-7C05CD7F200E}"/>
              </a:ext>
            </a:extLst>
          </p:cNvPr>
          <p:cNvSpPr txBox="1"/>
          <p:nvPr/>
        </p:nvSpPr>
        <p:spPr>
          <a:xfrm>
            <a:off x="7510257" y="2806717"/>
            <a:ext cx="2196547" cy="1400383"/>
          </a:xfrm>
          <a:prstGeom prst="rect">
            <a:avLst/>
          </a:prstGeom>
          <a:noFill/>
        </p:spPr>
        <p:txBody>
          <a:bodyPr wrap="square">
            <a:spAutoFit/>
          </a:bodyPr>
          <a:lstStyle/>
          <a:p>
            <a:pPr algn="ctr">
              <a:defRPr/>
            </a:pPr>
            <a:r>
              <a:rPr lang="en-US" sz="15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What are the facts? </a:t>
            </a:r>
            <a:r>
              <a:rPr lang="en-US" sz="1400" dirty="0">
                <a:solidFill>
                  <a:schemeClr val="tx1">
                    <a:lumMod val="50000"/>
                    <a:lumOff val="50000"/>
                  </a:schemeClr>
                </a:solidFill>
                <a:latin typeface="Calibri" panose="020F0502020204030204" pitchFamily="34" charset="0"/>
                <a:ea typeface="Helvetica Neue" charset="0"/>
                <a:cs typeface="Calibri" panose="020F0502020204030204" pitchFamily="34" charset="0"/>
              </a:rPr>
              <a:t>Now they are as open as you can hope to listen to your needs or ambitions …. Lay out what you want in clear simple messages. </a:t>
            </a:r>
          </a:p>
        </p:txBody>
      </p:sp>
      <p:pic>
        <p:nvPicPr>
          <p:cNvPr id="11" name="Picture 10">
            <a:extLst>
              <a:ext uri="{FF2B5EF4-FFF2-40B4-BE49-F238E27FC236}">
                <a16:creationId xmlns:a16="http://schemas.microsoft.com/office/drawing/2014/main" id="{37CE0EC9-E6C3-DA81-E9FF-EFE0B76B1AC1}"/>
              </a:ext>
            </a:extLst>
          </p:cNvPr>
          <p:cNvPicPr>
            <a:picLocks noChangeAspect="1"/>
          </p:cNvPicPr>
          <p:nvPr/>
        </p:nvPicPr>
        <p:blipFill>
          <a:blip r:embed="rId3" cstate="email">
            <a:extLst>
              <a:ext uri="{BEBA8EAE-BF5A-486C-A8C5-ECC9F3942E4B}">
                <a14:imgProps xmlns:a14="http://schemas.microsoft.com/office/drawing/2010/main">
                  <a14:imgLayer r:embed="rId6">
                    <a14:imgEffect>
                      <a14:backgroundRemoval t="3320" b="99585" l="4785" r="98086">
                        <a14:foregroundMark x1="10048" y1="23651" x2="10048" y2="23651"/>
                        <a14:foregroundMark x1="4785" y1="12448" x2="4785" y2="12448"/>
                        <a14:foregroundMark x1="35885" y1="4564" x2="35885" y2="4564"/>
                        <a14:foregroundMark x1="92823" y1="77178" x2="92823" y2="77178"/>
                        <a14:foregroundMark x1="97608" y1="95436" x2="97608" y2="95436"/>
                        <a14:foregroundMark x1="98086" y1="99585" x2="98086" y2="99585"/>
                      </a14:backgroundRemoval>
                    </a14:imgEffect>
                  </a14:imgLayer>
                </a14:imgProps>
              </a:ext>
              <a:ext uri="{28A0092B-C50C-407E-A947-70E740481C1C}">
                <a14:useLocalDpi xmlns:a14="http://schemas.microsoft.com/office/drawing/2010/main"/>
              </a:ext>
            </a:extLst>
          </a:blip>
          <a:stretch>
            <a:fillRect/>
          </a:stretch>
        </p:blipFill>
        <p:spPr>
          <a:xfrm rot="4631816">
            <a:off x="3129355" y="3059413"/>
            <a:ext cx="981786" cy="1132830"/>
          </a:xfrm>
          <a:prstGeom prst="rect">
            <a:avLst/>
          </a:prstGeom>
        </p:spPr>
      </p:pic>
      <p:sp>
        <p:nvSpPr>
          <p:cNvPr id="6" name="Title 1">
            <a:extLst>
              <a:ext uri="{FF2B5EF4-FFF2-40B4-BE49-F238E27FC236}">
                <a16:creationId xmlns:a16="http://schemas.microsoft.com/office/drawing/2014/main" id="{7DF89676-89C7-2314-E92E-4333F133951C}"/>
              </a:ext>
            </a:extLst>
          </p:cNvPr>
          <p:cNvSpPr txBox="1">
            <a:spLocks/>
          </p:cNvSpPr>
          <p:nvPr/>
        </p:nvSpPr>
        <p:spPr>
          <a:xfrm>
            <a:off x="1297093" y="4330069"/>
            <a:ext cx="3359994" cy="1926558"/>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2438" b="0" i="0" kern="1200">
                <a:solidFill>
                  <a:srgbClr val="008F00"/>
                </a:solidFill>
                <a:latin typeface="Avenir Book" panose="02000503020000020003" pitchFamily="2" charset="0"/>
                <a:ea typeface="Avenir Book" panose="02000503020000020003" pitchFamily="2" charset="0"/>
                <a:cs typeface="Avenir Book" panose="02000503020000020003" pitchFamily="2" charset="0"/>
                <a:sym typeface="Avenir Roman"/>
              </a:defRPr>
            </a:lvl1pPr>
          </a:lstStyle>
          <a:p>
            <a:pPr algn="ctr"/>
            <a:r>
              <a:rPr lang="en-US" dirty="0">
                <a:solidFill>
                  <a:srgbClr val="228B21"/>
                </a:solidFill>
                <a:latin typeface="Calibri" panose="020F0502020204030204" pitchFamily="34" charset="0"/>
                <a:ea typeface="+mj-ea"/>
                <a:cs typeface="Calibri" panose="020F0502020204030204" pitchFamily="34" charset="0"/>
              </a:rPr>
              <a:t>Pathos / Empathy</a:t>
            </a:r>
          </a:p>
        </p:txBody>
      </p:sp>
      <p:pic>
        <p:nvPicPr>
          <p:cNvPr id="22" name="Picture 21">
            <a:extLst>
              <a:ext uri="{FF2B5EF4-FFF2-40B4-BE49-F238E27FC236}">
                <a16:creationId xmlns:a16="http://schemas.microsoft.com/office/drawing/2014/main" id="{B1447343-0CED-DB93-862E-73F83DF9677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0452" y="300668"/>
            <a:ext cx="2623435" cy="1424985"/>
          </a:xfrm>
          <a:prstGeom prst="rect">
            <a:avLst/>
          </a:prstGeom>
        </p:spPr>
      </p:pic>
      <p:sp>
        <p:nvSpPr>
          <p:cNvPr id="23" name="Title 1">
            <a:extLst>
              <a:ext uri="{FF2B5EF4-FFF2-40B4-BE49-F238E27FC236}">
                <a16:creationId xmlns:a16="http://schemas.microsoft.com/office/drawing/2014/main" id="{B37E39D2-F065-D881-F8CB-65E168623007}"/>
              </a:ext>
            </a:extLst>
          </p:cNvPr>
          <p:cNvSpPr>
            <a:spLocks noGrp="1"/>
          </p:cNvSpPr>
          <p:nvPr>
            <p:ph type="title"/>
          </p:nvPr>
        </p:nvSpPr>
        <p:spPr>
          <a:xfrm>
            <a:off x="219743" y="1164881"/>
            <a:ext cx="2598611" cy="388243"/>
          </a:xfrm>
        </p:spPr>
        <p:txBody>
          <a:bodyPr/>
          <a:lstStyle/>
          <a:p>
            <a:r>
              <a:rPr lang="en-US" sz="1463">
                <a:solidFill>
                  <a:schemeClr val="tx1"/>
                </a:solidFill>
              </a:rPr>
              <a:t>The Art of Influence</a:t>
            </a:r>
          </a:p>
        </p:txBody>
      </p:sp>
      <p:sp>
        <p:nvSpPr>
          <p:cNvPr id="24" name="TextBox 23">
            <a:extLst>
              <a:ext uri="{FF2B5EF4-FFF2-40B4-BE49-F238E27FC236}">
                <a16:creationId xmlns:a16="http://schemas.microsoft.com/office/drawing/2014/main" id="{B661AAD2-56FF-15F3-EA34-72CAE5F569FE}"/>
              </a:ext>
            </a:extLst>
          </p:cNvPr>
          <p:cNvSpPr txBox="1"/>
          <p:nvPr/>
        </p:nvSpPr>
        <p:spPr>
          <a:xfrm>
            <a:off x="177682" y="1483403"/>
            <a:ext cx="1855774" cy="242374"/>
          </a:xfrm>
          <a:prstGeom prst="rect">
            <a:avLst/>
          </a:prstGeom>
          <a:noFill/>
        </p:spPr>
        <p:txBody>
          <a:bodyPr wrap="square">
            <a:spAutoFit/>
          </a:bodyPr>
          <a:lstStyle/>
          <a:p>
            <a:pPr defTabSz="371475"/>
            <a:r>
              <a:rPr lang="en-GB" sz="975" dirty="0">
                <a:solidFill>
                  <a:srgbClr val="FD8D4D"/>
                </a:solidFill>
                <a:latin typeface="Calibri" panose="020F0502020204030204" pitchFamily="34" charset="0"/>
                <a:ea typeface="Helvetica Neue" panose="02000503000000020004" pitchFamily="2" charset="0"/>
                <a:cs typeface="Calibri" panose="020F0502020204030204" pitchFamily="34" charset="0"/>
              </a:rPr>
              <a:t>4BC, the Book of Rhetoric</a:t>
            </a:r>
            <a:endParaRPr lang="en-US" sz="975" i="1" dirty="0">
              <a:solidFill>
                <a:srgbClr val="FD8D4D"/>
              </a:solidFill>
              <a:latin typeface="Calibri" panose="020F0502020204030204"/>
            </a:endParaRPr>
          </a:p>
        </p:txBody>
      </p:sp>
    </p:spTree>
    <p:extLst>
      <p:ext uri="{BB962C8B-B14F-4D97-AF65-F5344CB8AC3E}">
        <p14:creationId xmlns:p14="http://schemas.microsoft.com/office/powerpoint/2010/main" val="21189977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500"/>
                                        <p:tgtEl>
                                          <p:spTgt spid="1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500"/>
                                        <p:tgtEl>
                                          <p:spTgt spid="2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p:bldP spid="18"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47382-B399-6C91-5237-DFD51F68190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40D7E0-CBEF-3C37-9918-7400C8AF47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30575" y="1040355"/>
            <a:ext cx="4175404" cy="5499955"/>
          </a:xfrm>
          <a:prstGeom prst="rect">
            <a:avLst/>
          </a:prstGeom>
        </p:spPr>
      </p:pic>
      <p:pic>
        <p:nvPicPr>
          <p:cNvPr id="6" name="Picture 5">
            <a:extLst>
              <a:ext uri="{FF2B5EF4-FFF2-40B4-BE49-F238E27FC236}">
                <a16:creationId xmlns:a16="http://schemas.microsoft.com/office/drawing/2014/main" id="{B6CD6A18-DD01-A58D-2060-A43DFF0C0E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880" y="1100378"/>
            <a:ext cx="4536617" cy="5331417"/>
          </a:xfrm>
          <a:prstGeom prst="rect">
            <a:avLst/>
          </a:prstGeom>
        </p:spPr>
      </p:pic>
      <p:sp>
        <p:nvSpPr>
          <p:cNvPr id="2" name="TextBox 1">
            <a:extLst>
              <a:ext uri="{FF2B5EF4-FFF2-40B4-BE49-F238E27FC236}">
                <a16:creationId xmlns:a16="http://schemas.microsoft.com/office/drawing/2014/main" id="{DD2D4FCC-B6F4-623D-34B9-D9BFC2E43564}"/>
              </a:ext>
            </a:extLst>
          </p:cNvPr>
          <p:cNvSpPr txBox="1"/>
          <p:nvPr/>
        </p:nvSpPr>
        <p:spPr>
          <a:xfrm>
            <a:off x="480447" y="433951"/>
            <a:ext cx="9639947" cy="477054"/>
          </a:xfrm>
          <a:prstGeom prst="rect">
            <a:avLst/>
          </a:prstGeom>
          <a:noFill/>
        </p:spPr>
        <p:txBody>
          <a:bodyPr wrap="square" rtlCol="0">
            <a:spAutoFit/>
          </a:bodyPr>
          <a:lstStyle/>
          <a:p>
            <a:r>
              <a:rPr lang="en-US" sz="2500" dirty="0">
                <a:solidFill>
                  <a:srgbClr val="008F00"/>
                </a:solidFill>
                <a:latin typeface="Calibri" panose="020F0502020204030204" pitchFamily="34" charset="0"/>
              </a:rPr>
              <a:t>The learning space </a:t>
            </a:r>
            <a:r>
              <a:rPr lang="en-US" sz="2500" dirty="0">
                <a:solidFill>
                  <a:srgbClr val="008F00"/>
                </a:solidFill>
                <a:latin typeface="Calibri" panose="020F0502020204030204" pitchFamily="34" charset="0"/>
                <a:sym typeface="Wingdings" pitchFamily="2" charset="2"/>
              </a:rPr>
              <a:t> </a:t>
            </a:r>
            <a:r>
              <a:rPr lang="en-US" sz="2500" dirty="0">
                <a:solidFill>
                  <a:srgbClr val="008F00"/>
                </a:solidFill>
                <a:latin typeface="Calibri" panose="020F0502020204030204" pitchFamily="34" charset="0"/>
              </a:rPr>
              <a:t>harness the power of hindsight &amp; insight!</a:t>
            </a:r>
          </a:p>
        </p:txBody>
      </p:sp>
    </p:spTree>
    <p:extLst>
      <p:ext uri="{BB962C8B-B14F-4D97-AF65-F5344CB8AC3E}">
        <p14:creationId xmlns:p14="http://schemas.microsoft.com/office/powerpoint/2010/main" val="1117287538"/>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A919-CC7E-B4E0-B854-EA0D100389AF}"/>
              </a:ext>
            </a:extLst>
          </p:cNvPr>
          <p:cNvSpPr>
            <a:spLocks noGrp="1"/>
          </p:cNvSpPr>
          <p:nvPr>
            <p:ph type="title"/>
          </p:nvPr>
        </p:nvSpPr>
        <p:spPr/>
        <p:txBody>
          <a:bodyPr/>
          <a:lstStyle/>
          <a:p>
            <a:r>
              <a:rPr lang="en-US" dirty="0"/>
              <a:t>Post Mortem</a:t>
            </a:r>
          </a:p>
        </p:txBody>
      </p:sp>
      <p:sp>
        <p:nvSpPr>
          <p:cNvPr id="4" name="TextBox 3">
            <a:extLst>
              <a:ext uri="{FF2B5EF4-FFF2-40B4-BE49-F238E27FC236}">
                <a16:creationId xmlns:a16="http://schemas.microsoft.com/office/drawing/2014/main" id="{BED24031-8246-5CB7-3777-C1CFAC2B9DCC}"/>
              </a:ext>
            </a:extLst>
          </p:cNvPr>
          <p:cNvSpPr txBox="1"/>
          <p:nvPr/>
        </p:nvSpPr>
        <p:spPr>
          <a:xfrm>
            <a:off x="0" y="1585913"/>
            <a:ext cx="9906000" cy="4032899"/>
          </a:xfrm>
          <a:prstGeom prst="rect">
            <a:avLst/>
          </a:prstGeom>
          <a:solidFill>
            <a:schemeClr val="bg1">
              <a:lumMod val="95000"/>
            </a:schemeClr>
          </a:solidFill>
          <a:ln w="57150">
            <a:noFill/>
          </a:ln>
        </p:spPr>
        <p:txBody>
          <a:bodyPr wrap="square" rtlCol="0">
            <a:spAutoFit/>
          </a:bodyPr>
          <a:lstStyle/>
          <a:p>
            <a:pPr marL="2624138" indent="-841375" defTabSz="794640"/>
            <a:r>
              <a:rPr lang="en-US" sz="3500" dirty="0">
                <a:solidFill>
                  <a:srgbClr val="C00000"/>
                </a:solidFill>
                <a:latin typeface="Calibri" panose="020F0502020204030204" pitchFamily="34" charset="0"/>
              </a:rPr>
              <a:t>A.A.R. 	After Action Review</a:t>
            </a:r>
          </a:p>
          <a:p>
            <a:pPr marL="2624138" indent="-841375" defTabSz="794640">
              <a:lnSpc>
                <a:spcPct val="200000"/>
              </a:lnSpc>
              <a:spcAft>
                <a:spcPts val="770"/>
              </a:spcAft>
              <a:buClr>
                <a:srgbClr val="C00000"/>
              </a:buClr>
              <a:buSzPct val="125000"/>
              <a:buFont typeface="+mj-lt"/>
              <a:buAutoNum type="arabicPeriod"/>
            </a:pPr>
            <a:r>
              <a:rPr lang="en-GB" sz="2000" dirty="0">
                <a:solidFill>
                  <a:srgbClr val="040C28"/>
                </a:solidFill>
                <a:latin typeface="Calibri" panose="020F0502020204030204" pitchFamily="34" charset="0"/>
              </a:rPr>
              <a:t>What was supposed to happen?</a:t>
            </a:r>
          </a:p>
          <a:p>
            <a:pPr marL="2624138" indent="-841375" defTabSz="794640">
              <a:lnSpc>
                <a:spcPct val="200000"/>
              </a:lnSpc>
              <a:spcAft>
                <a:spcPts val="770"/>
              </a:spcAft>
              <a:buClr>
                <a:srgbClr val="C00000"/>
              </a:buClr>
              <a:buSzPct val="125000"/>
              <a:buFont typeface="+mj-lt"/>
              <a:buAutoNum type="arabicPeriod"/>
            </a:pPr>
            <a:r>
              <a:rPr lang="en-GB" sz="2000" dirty="0">
                <a:solidFill>
                  <a:srgbClr val="040C28"/>
                </a:solidFill>
                <a:latin typeface="Calibri" panose="020F0502020204030204" pitchFamily="34" charset="0"/>
              </a:rPr>
              <a:t>What was the reality? </a:t>
            </a:r>
          </a:p>
          <a:p>
            <a:pPr marL="2624138" indent="-841375" defTabSz="794640">
              <a:lnSpc>
                <a:spcPct val="200000"/>
              </a:lnSpc>
              <a:spcAft>
                <a:spcPts val="770"/>
              </a:spcAft>
              <a:buClr>
                <a:srgbClr val="C00000"/>
              </a:buClr>
              <a:buSzPct val="125000"/>
              <a:buFont typeface="+mj-lt"/>
              <a:buAutoNum type="arabicPeriod"/>
            </a:pPr>
            <a:r>
              <a:rPr lang="en-GB" sz="2000" dirty="0">
                <a:solidFill>
                  <a:srgbClr val="040C28"/>
                </a:solidFill>
                <a:latin typeface="Calibri" panose="020F0502020204030204" pitchFamily="34" charset="0"/>
              </a:rPr>
              <a:t>What went well?</a:t>
            </a:r>
          </a:p>
          <a:p>
            <a:pPr marL="2624138" indent="-841375" defTabSz="794640">
              <a:lnSpc>
                <a:spcPct val="200000"/>
              </a:lnSpc>
              <a:spcAft>
                <a:spcPts val="770"/>
              </a:spcAft>
              <a:buClr>
                <a:srgbClr val="C00000"/>
              </a:buClr>
              <a:buSzPct val="125000"/>
              <a:buFont typeface="+mj-lt"/>
              <a:buAutoNum type="arabicPeriod"/>
            </a:pPr>
            <a:r>
              <a:rPr lang="en-GB" sz="2000" dirty="0">
                <a:solidFill>
                  <a:srgbClr val="040C28"/>
                </a:solidFill>
                <a:latin typeface="Calibri" panose="020F0502020204030204" pitchFamily="34" charset="0"/>
              </a:rPr>
              <a:t>What did not go well?</a:t>
            </a:r>
          </a:p>
          <a:p>
            <a:pPr marL="2624138" indent="-841375" defTabSz="794640">
              <a:lnSpc>
                <a:spcPct val="200000"/>
              </a:lnSpc>
              <a:spcAft>
                <a:spcPts val="770"/>
              </a:spcAft>
              <a:buClr>
                <a:srgbClr val="C00000"/>
              </a:buClr>
              <a:buSzPct val="125000"/>
              <a:buFont typeface="+mj-lt"/>
              <a:buAutoNum type="arabicPeriod"/>
            </a:pPr>
            <a:r>
              <a:rPr lang="en-GB" sz="2000" dirty="0">
                <a:solidFill>
                  <a:srgbClr val="040C28"/>
                </a:solidFill>
                <a:latin typeface="Calibri" panose="020F0502020204030204" pitchFamily="34" charset="0"/>
              </a:rPr>
              <a:t>What will we change for next time?</a:t>
            </a:r>
          </a:p>
        </p:txBody>
      </p:sp>
    </p:spTree>
    <p:extLst>
      <p:ext uri="{BB962C8B-B14F-4D97-AF65-F5344CB8AC3E}">
        <p14:creationId xmlns:p14="http://schemas.microsoft.com/office/powerpoint/2010/main" val="2129363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89C29-EC79-3BA5-A6C0-BBF09794F9B3}"/>
            </a:ext>
          </a:extLst>
        </p:cNvPr>
        <p:cNvGrpSpPr/>
        <p:nvPr/>
      </p:nvGrpSpPr>
      <p:grpSpPr>
        <a:xfrm>
          <a:off x="0" y="0"/>
          <a:ext cx="0" cy="0"/>
          <a:chOff x="0" y="0"/>
          <a:chExt cx="0" cy="0"/>
        </a:xfrm>
      </p:grpSpPr>
      <p:pic>
        <p:nvPicPr>
          <p:cNvPr id="5" name="Picture 4" descr="A pair of black and white shoes on a yellow line&#10;&#10;Description automatically generated">
            <a:extLst>
              <a:ext uri="{FF2B5EF4-FFF2-40B4-BE49-F238E27FC236}">
                <a16:creationId xmlns:a16="http://schemas.microsoft.com/office/drawing/2014/main" id="{F26AFE8F-65B1-8351-CFF5-C294C1D25C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0" y="0"/>
            <a:ext cx="9906000" cy="6929042"/>
          </a:xfrm>
          <a:prstGeom prst="rect">
            <a:avLst/>
          </a:prstGeom>
        </p:spPr>
      </p:pic>
      <p:sp>
        <p:nvSpPr>
          <p:cNvPr id="6" name="TextBox 5">
            <a:extLst>
              <a:ext uri="{FF2B5EF4-FFF2-40B4-BE49-F238E27FC236}">
                <a16:creationId xmlns:a16="http://schemas.microsoft.com/office/drawing/2014/main" id="{38040961-210F-FA68-E96C-BCD649C2B6C2}"/>
              </a:ext>
            </a:extLst>
          </p:cNvPr>
          <p:cNvSpPr txBox="1"/>
          <p:nvPr/>
        </p:nvSpPr>
        <p:spPr>
          <a:xfrm>
            <a:off x="524934" y="2760134"/>
            <a:ext cx="5317066"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500" u="none" strike="noStrike" kern="1200" cap="none" spc="0" normalizeH="0" baseline="0" noProof="0" dirty="0">
                <a:ln>
                  <a:noFill/>
                </a:ln>
                <a:solidFill>
                  <a:prstClr val="white"/>
                </a:solidFill>
                <a:effectLst/>
                <a:uLnTx/>
                <a:uFillTx/>
                <a:latin typeface="Calibri" panose="020F0502020204030204" pitchFamily="34" charset="0"/>
              </a:rPr>
              <a:t>Life’s line of choice.</a:t>
            </a:r>
          </a:p>
        </p:txBody>
      </p:sp>
      <p:sp>
        <p:nvSpPr>
          <p:cNvPr id="7" name="Right Arrow 6">
            <a:extLst>
              <a:ext uri="{FF2B5EF4-FFF2-40B4-BE49-F238E27FC236}">
                <a16:creationId xmlns:a16="http://schemas.microsoft.com/office/drawing/2014/main" id="{2BCA1635-6DC8-65A8-5C25-68852787C5C9}"/>
              </a:ext>
            </a:extLst>
          </p:cNvPr>
          <p:cNvSpPr/>
          <p:nvPr/>
        </p:nvSpPr>
        <p:spPr>
          <a:xfrm rot="16200000">
            <a:off x="7644683" y="1015799"/>
            <a:ext cx="1639926" cy="2151838"/>
          </a:xfrm>
          <a:prstGeom prst="rightArrow">
            <a:avLst/>
          </a:prstGeom>
          <a:solidFill>
            <a:srgbClr val="00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ight Arrow 7">
            <a:extLst>
              <a:ext uri="{FF2B5EF4-FFF2-40B4-BE49-F238E27FC236}">
                <a16:creationId xmlns:a16="http://schemas.microsoft.com/office/drawing/2014/main" id="{5739B8EE-B15D-7D52-B7AA-337378743CA0}"/>
              </a:ext>
            </a:extLst>
          </p:cNvPr>
          <p:cNvSpPr/>
          <p:nvPr/>
        </p:nvSpPr>
        <p:spPr>
          <a:xfrm rot="16200000" flipH="1">
            <a:off x="7594097" y="3008324"/>
            <a:ext cx="1756202" cy="2245462"/>
          </a:xfrm>
          <a:prstGeom prst="rightArrow">
            <a:avLst/>
          </a:prstGeom>
          <a:solidFill>
            <a:srgbClr val="FF2F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F06911A-AE2A-8C90-4DAA-E39CF2696B7A}"/>
              </a:ext>
            </a:extLst>
          </p:cNvPr>
          <p:cNvSpPr txBox="1"/>
          <p:nvPr/>
        </p:nvSpPr>
        <p:spPr>
          <a:xfrm>
            <a:off x="7909936" y="1694255"/>
            <a:ext cx="1017088" cy="1217962"/>
          </a:xfrm>
          <a:prstGeom prst="rect">
            <a:avLst/>
          </a:prstGeom>
          <a:noFill/>
        </p:spPr>
        <p:txBody>
          <a:bodyPr wrap="square" rtlCol="0">
            <a:spAutoFit/>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463" u="none" strike="noStrike" kern="1200" cap="none" spc="0" normalizeH="0" baseline="0" noProof="0" dirty="0">
                <a:ln>
                  <a:noFill/>
                </a:ln>
                <a:solidFill>
                  <a:prstClr val="white"/>
                </a:solidFill>
                <a:effectLst/>
                <a:uLnTx/>
                <a:uFillTx/>
                <a:latin typeface="Calibri" panose="020F0502020204030204" pitchFamily="34" charset="0"/>
                <a:ea typeface="+mn-ea"/>
                <a:cs typeface="+mn-cs"/>
              </a:rPr>
              <a:t>Walk towards the best version of me</a:t>
            </a:r>
          </a:p>
        </p:txBody>
      </p:sp>
      <p:sp>
        <p:nvSpPr>
          <p:cNvPr id="10" name="TextBox 9">
            <a:extLst>
              <a:ext uri="{FF2B5EF4-FFF2-40B4-BE49-F238E27FC236}">
                <a16:creationId xmlns:a16="http://schemas.microsoft.com/office/drawing/2014/main" id="{5A39739C-FCA6-DF50-3216-CB9C181201D0}"/>
              </a:ext>
            </a:extLst>
          </p:cNvPr>
          <p:cNvSpPr txBox="1"/>
          <p:nvPr/>
        </p:nvSpPr>
        <p:spPr>
          <a:xfrm>
            <a:off x="7829385" y="3389621"/>
            <a:ext cx="1232211" cy="1217962"/>
          </a:xfrm>
          <a:prstGeom prst="rect">
            <a:avLst/>
          </a:prstGeom>
          <a:noFill/>
        </p:spPr>
        <p:txBody>
          <a:bodyPr wrap="square" rtlCol="0">
            <a:spAutoFit/>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463" u="none" strike="noStrike" kern="1200" cap="none" spc="0" normalizeH="0" baseline="0" noProof="0" dirty="0">
                <a:ln>
                  <a:noFill/>
                </a:ln>
                <a:solidFill>
                  <a:prstClr val="white"/>
                </a:solidFill>
                <a:effectLst/>
                <a:uLnTx/>
                <a:uFillTx/>
                <a:latin typeface="Calibri" panose="020F0502020204030204" pitchFamily="34" charset="0"/>
                <a:ea typeface="+mn-ea"/>
                <a:cs typeface="+mn-cs"/>
              </a:rPr>
              <a:t>Beware of the Reasonable reasons to walk away …</a:t>
            </a:r>
          </a:p>
        </p:txBody>
      </p:sp>
    </p:spTree>
    <p:extLst>
      <p:ext uri="{BB962C8B-B14F-4D97-AF65-F5344CB8AC3E}">
        <p14:creationId xmlns:p14="http://schemas.microsoft.com/office/powerpoint/2010/main" val="296437398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esaraTemplate  -  Read-Only" id="{5D440719-F492-DD4E-9551-5750EFEEFDC1}" vid="{27BA879E-6414-EE49-B286-F43EB5588FB2}"/>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PEPSICO AF 2023">
      <a:dk1>
        <a:srgbClr val="000000"/>
      </a:dk1>
      <a:lt1>
        <a:srgbClr val="FFFFFF"/>
      </a:lt1>
      <a:dk2>
        <a:srgbClr val="162347"/>
      </a:dk2>
      <a:lt2>
        <a:srgbClr val="E7E6E6"/>
      </a:lt2>
      <a:accent1>
        <a:srgbClr val="162347"/>
      </a:accent1>
      <a:accent2>
        <a:srgbClr val="B0EDFF"/>
      </a:accent2>
      <a:accent3>
        <a:srgbClr val="4ACEBE"/>
      </a:accent3>
      <a:accent4>
        <a:srgbClr val="5264F7"/>
      </a:accent4>
      <a:accent5>
        <a:srgbClr val="5B9BD5"/>
      </a:accent5>
      <a:accent6>
        <a:srgbClr val="28458E"/>
      </a:accent6>
      <a:hlink>
        <a:srgbClr val="28458E"/>
      </a:hlink>
      <a:folHlink>
        <a:srgbClr val="B0EDFF"/>
      </a:folHlink>
    </a:clrScheme>
    <a:fontScheme name="PEPSICO AFH">
      <a:majorFont>
        <a:latin typeface="Bahnschrift SemiBold"/>
        <a:ea typeface=""/>
        <a:cs typeface=""/>
      </a:majorFont>
      <a:minorFont>
        <a:latin typeface="Bahnschrif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 TEMPLATE - V1.pptx" id="{7CA16EF3-FFAB-4D61-BBCA-6DD99ED763E4}" vid="{C4108BC3-652C-4C2F-A00D-9758BA25E4D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5F18CCE44C4458858695C4CE26C30" ma:contentTypeVersion="16" ma:contentTypeDescription="Create a new document." ma:contentTypeScope="" ma:versionID="5bd61d1e09eeaf2a7b898b47c9cc83f8">
  <xsd:schema xmlns:xsd="http://www.w3.org/2001/XMLSchema" xmlns:xs="http://www.w3.org/2001/XMLSchema" xmlns:p="http://schemas.microsoft.com/office/2006/metadata/properties" xmlns:ns2="3f889fdf-d54f-421b-ae6d-b58a011795a4" xmlns:ns3="772db265-4073-4046-b3fb-86df4baf2035" targetNamespace="http://schemas.microsoft.com/office/2006/metadata/properties" ma:root="true" ma:fieldsID="17a3cb2c3d3254986dfef687d25774f9" ns2:_="" ns3:_="">
    <xsd:import namespace="3f889fdf-d54f-421b-ae6d-b58a011795a4"/>
    <xsd:import namespace="772db265-4073-4046-b3fb-86df4baf203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9fdf-d54f-421b-ae6d-b58a011795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8ee5f89-030f-41b0-a001-b5a3e37af73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2db265-4073-4046-b3fb-86df4baf203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e066bb9-c7e0-40df-b436-4a19e6330e42}" ma:internalName="TaxCatchAll" ma:showField="CatchAllData" ma:web="772db265-4073-4046-b3fb-86df4baf203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72db265-4073-4046-b3fb-86df4baf2035" xsi:nil="true"/>
    <lcf76f155ced4ddcb4097134ff3c332f xmlns="3f889fdf-d54f-421b-ae6d-b58a011795a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268D822-BC92-4010-8044-7059CB526F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889fdf-d54f-421b-ae6d-b58a011795a4"/>
    <ds:schemaRef ds:uri="772db265-4073-4046-b3fb-86df4baf2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27A416-375C-439F-9BBC-EBDF2E04C29F}">
  <ds:schemaRefs>
    <ds:schemaRef ds:uri="http://schemas.microsoft.com/sharepoint/v3/contenttype/forms"/>
  </ds:schemaRefs>
</ds:datastoreItem>
</file>

<file path=customXml/itemProps3.xml><?xml version="1.0" encoding="utf-8"?>
<ds:datastoreItem xmlns:ds="http://schemas.openxmlformats.org/officeDocument/2006/customXml" ds:itemID="{BE3B9090-6300-4D9F-A3AE-BBEC7D7B3D2A}">
  <ds:schemaRefs>
    <ds:schemaRef ds:uri="http://schemas.microsoft.com/office/2006/metadata/properties"/>
    <ds:schemaRef ds:uri="http://schemas.openxmlformats.org/package/2006/metadata/core-properties"/>
    <ds:schemaRef ds:uri="http://www.w3.org/XML/1998/namespace"/>
    <ds:schemaRef ds:uri="http://purl.org/dc/terms/"/>
    <ds:schemaRef ds:uri="http://schemas.microsoft.com/office/2006/documentManagement/types"/>
    <ds:schemaRef ds:uri="http://purl.org/dc/dcmitype/"/>
    <ds:schemaRef ds:uri="http://purl.org/dc/elements/1.1/"/>
    <ds:schemaRef ds:uri="http://schemas.microsoft.com/office/infopath/2007/PartnerControls"/>
    <ds:schemaRef ds:uri="772db265-4073-4046-b3fb-86df4baf2035"/>
    <ds:schemaRef ds:uri="3f889fdf-d54f-421b-ae6d-b58a011795a4"/>
  </ds:schemaRefs>
</ds:datastoreItem>
</file>

<file path=docProps/app.xml><?xml version="1.0" encoding="utf-8"?>
<Properties xmlns="http://schemas.openxmlformats.org/officeDocument/2006/extended-properties" xmlns:vt="http://schemas.openxmlformats.org/officeDocument/2006/docPropsVTypes">
  <TotalTime>21366</TotalTime>
  <Words>1487</Words>
  <Application>Microsoft Macintosh PowerPoint</Application>
  <PresentationFormat>A4 Paper (210x297 mm)</PresentationFormat>
  <Paragraphs>217</Paragraphs>
  <Slides>20</Slides>
  <Notes>14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20</vt:i4>
      </vt:variant>
    </vt:vector>
  </HeadingPairs>
  <TitlesOfParts>
    <vt:vector size="28" baseType="lpstr">
      <vt:lpstr>Aptos</vt:lpstr>
      <vt:lpstr>Aptos Display</vt:lpstr>
      <vt:lpstr>Arial</vt:lpstr>
      <vt:lpstr>Calibri</vt:lpstr>
      <vt:lpstr>Sofia Pro Light</vt:lpstr>
      <vt:lpstr>1_Office Theme</vt:lpstr>
      <vt:lpstr>Office Theme</vt:lpstr>
      <vt:lpstr>2_Office Theme</vt:lpstr>
      <vt:lpstr>PowerPoint Presentation</vt:lpstr>
      <vt:lpstr>PowerPoint Presentation</vt:lpstr>
      <vt:lpstr>PowerPoint Presentation</vt:lpstr>
      <vt:lpstr>PowerPoint Presentation</vt:lpstr>
      <vt:lpstr>PowerPoint Presentation</vt:lpstr>
      <vt:lpstr>Creating the space for greatness…</vt:lpstr>
      <vt:lpstr>PowerPoint Presentation</vt:lpstr>
      <vt:lpstr>PowerPoint Presentation</vt:lpstr>
      <vt:lpstr>When there is so much overwhelm in the Never Normal….  How do we focus? How do we unpack the washing machine in our head? </vt:lpstr>
      <vt:lpstr>PowerPoint Presentation</vt:lpstr>
      <vt:lpstr>PowerPoint Presentation</vt:lpstr>
      <vt:lpstr>PowerPoint Presentation</vt:lpstr>
      <vt:lpstr>Control what’s            IN MY CONTROL</vt:lpstr>
      <vt:lpstr>PowerPoint Presentation</vt:lpstr>
      <vt:lpstr>PowerPoint Presentation</vt:lpstr>
      <vt:lpstr>PowerPoint Presentation</vt:lpstr>
      <vt:lpstr>The Art of Influence</vt:lpstr>
      <vt:lpstr>PowerPoint Presentation</vt:lpstr>
      <vt:lpstr>Post Mortem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Jodie Gibbens</dc:creator>
  <cp:lastModifiedBy>Jodie Gibbens</cp:lastModifiedBy>
  <cp:revision>212</cp:revision>
  <cp:lastPrinted>2025-03-31T14:51:28Z</cp:lastPrinted>
  <dcterms:created xsi:type="dcterms:W3CDTF">2024-10-16T18:04:04Z</dcterms:created>
  <dcterms:modified xsi:type="dcterms:W3CDTF">2025-12-08T13:20:13Z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0x0101000005F18CCE44C4458858695C4CE26C30</vt:lpwstr>
  </property>
  <property fmtid="{D5CDD505-2E9C-101B-9397-08002B2CF9AE}" pid="3" name="MediaServiceImageTags">
    <vt:lpwstr/>
  </property>
</Properties>
</file>