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ink/ink14.xml" ContentType="application/inkml+xml"/>
  <Override PartName="/ppt/ink/ink15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4"/>
  </p:sldMasterIdLst>
  <p:notesMasterIdLst>
    <p:notesMasterId r:id="rId23"/>
  </p:notesMasterIdLst>
  <p:handoutMasterIdLst>
    <p:handoutMasterId r:id="rId24"/>
  </p:handoutMasterIdLst>
  <p:sldIdLst>
    <p:sldId id="266" r:id="rId5"/>
    <p:sldId id="268" r:id="rId6"/>
    <p:sldId id="326" r:id="rId7"/>
    <p:sldId id="270" r:id="rId8"/>
    <p:sldId id="271" r:id="rId9"/>
    <p:sldId id="278" r:id="rId10"/>
    <p:sldId id="279" r:id="rId11"/>
    <p:sldId id="274" r:id="rId12"/>
    <p:sldId id="2147483623" r:id="rId13"/>
    <p:sldId id="275" r:id="rId14"/>
    <p:sldId id="2147483635" r:id="rId15"/>
    <p:sldId id="2147483636" r:id="rId16"/>
    <p:sldId id="2147483592" r:id="rId17"/>
    <p:sldId id="276" r:id="rId18"/>
    <p:sldId id="280" r:id="rId19"/>
    <p:sldId id="281" r:id="rId20"/>
    <p:sldId id="284" r:id="rId21"/>
    <p:sldId id="285" r:id="rId22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3B49D95-EB26-4B71-D9A9-DAC64D93B9A5}" name="Tilly Gibbens" initials="TG" userId="S::tilly@pausepartnership.com::8bae76d2-523d-4277-b547-fc8d7c698aa8" providerId="AD"/>
  <p188:author id="{5266EDB1-F0B7-379E-FC82-B96B2750A236}" name="Hart, Bianca {PEP}" initials="BH" userId="S::bianca.hart@pepsico.com::c0c0639a-4ba4-44b8-9f66-c1bb20f57b42" providerId="AD"/>
  <p188:author id="{30C0C5B3-C35B-5161-C4AC-D28404B6E86E}" name="Sébastien Garnet" initials="SG" userId="b6a901938d946f20" providerId="Windows Live"/>
  <p188:author id="{E698BFDB-7C02-DF65-3613-0C20307CD68A}" name="Murzova, Svetlana {PEP}" initials="SM" userId="S::svetlana.murzova@pepsico.com::661fe1a5-b0a1-40ac-8c23-0f39f968bc40" providerId="AD"/>
  <p188:author id="{702CDFE5-FA14-7088-5C02-D31A8F318435}" name="Maddie Benderschi" initials="MB" userId="S::maddie@eyefulpresentations.com::c3a6adcf-d038-4902-a714-2a5ff45726d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AB7E"/>
    <a:srgbClr val="008F00"/>
    <a:srgbClr val="F5913B"/>
    <a:srgbClr val="FF40FF"/>
    <a:srgbClr val="8F06A8"/>
    <a:srgbClr val="549E76"/>
    <a:srgbClr val="78BE20"/>
    <a:srgbClr val="C78D88"/>
    <a:srgbClr val="EF6530"/>
    <a:srgbClr val="0096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BAF996-BED9-3F47-B1C1-E1815A1F065F}" v="163" dt="2025-12-07T12:11:54.1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207" autoAdjust="0"/>
    <p:restoredTop sz="96110" autoAdjust="0"/>
  </p:normalViewPr>
  <p:slideViewPr>
    <p:cSldViewPr snapToGrid="0">
      <p:cViewPr varScale="1">
        <p:scale>
          <a:sx n="124" d="100"/>
          <a:sy n="124" d="100"/>
        </p:scale>
        <p:origin x="760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die Gibbens" userId="bd6982d7-97d0-4491-af99-8e5515084579" providerId="ADAL" clId="{F0049FA8-FDEA-5533-A31F-B09EA831EA44}"/>
    <pc:docChg chg="undo custSel addSld delSld modSld delMainMaster modMainMaster modNotesMaster modHandout">
      <pc:chgData name="Jodie Gibbens" userId="bd6982d7-97d0-4491-af99-8e5515084579" providerId="ADAL" clId="{F0049FA8-FDEA-5533-A31F-B09EA831EA44}" dt="2025-12-07T12:12:24.899" v="533" actId="2696"/>
      <pc:docMkLst>
        <pc:docMk/>
      </pc:docMkLst>
      <pc:sldChg chg="modSp del modNotes">
        <pc:chgData name="Jodie Gibbens" userId="bd6982d7-97d0-4491-af99-8e5515084579" providerId="ADAL" clId="{F0049FA8-FDEA-5533-A31F-B09EA831EA44}" dt="2025-12-07T12:12:24.825" v="528" actId="2696"/>
        <pc:sldMkLst>
          <pc:docMk/>
          <pc:sldMk cId="2231234937" sldId="256"/>
        </pc:sldMkLst>
        <pc:spChg chg="mod">
          <ac:chgData name="Jodie Gibbens" userId="bd6982d7-97d0-4491-af99-8e5515084579" providerId="ADAL" clId="{F0049FA8-FDEA-5533-A31F-B09EA831EA44}" dt="2025-12-07T11:34:02.482" v="2"/>
          <ac:spMkLst>
            <pc:docMk/>
            <pc:sldMk cId="2231234937" sldId="256"/>
            <ac:spMk id="3" creationId="{96EDBF33-49E1-DB79-9C24-2E67715175DD}"/>
          </ac:spMkLst>
        </pc:spChg>
        <pc:spChg chg="mod">
          <ac:chgData name="Jodie Gibbens" userId="bd6982d7-97d0-4491-af99-8e5515084579" providerId="ADAL" clId="{F0049FA8-FDEA-5533-A31F-B09EA831EA44}" dt="2025-12-07T11:35:23.078" v="10"/>
          <ac:spMkLst>
            <pc:docMk/>
            <pc:sldMk cId="2231234937" sldId="256"/>
            <ac:spMk id="4" creationId="{899928B1-86A0-312E-5CEC-DF681621D728}"/>
          </ac:spMkLst>
        </pc:spChg>
        <pc:spChg chg="mod">
          <ac:chgData name="Jodie Gibbens" userId="bd6982d7-97d0-4491-af99-8e5515084579" providerId="ADAL" clId="{F0049FA8-FDEA-5533-A31F-B09EA831EA44}" dt="2025-12-07T11:34:56.560" v="8"/>
          <ac:spMkLst>
            <pc:docMk/>
            <pc:sldMk cId="2231234937" sldId="256"/>
            <ac:spMk id="6" creationId="{923DC068-8756-5B74-B095-8A4621BF51C5}"/>
          </ac:spMkLst>
        </pc:spChg>
      </pc:sldChg>
      <pc:sldChg chg="modSp del modNotes">
        <pc:chgData name="Jodie Gibbens" userId="bd6982d7-97d0-4491-af99-8e5515084579" providerId="ADAL" clId="{F0049FA8-FDEA-5533-A31F-B09EA831EA44}" dt="2025-12-07T12:12:24.697" v="515" actId="2696"/>
        <pc:sldMkLst>
          <pc:docMk/>
          <pc:sldMk cId="3250642394" sldId="257"/>
        </pc:sldMkLst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k cId="3250642394" sldId="257"/>
            <ac:spMk id="12" creationId="{01E68262-2196-E1BD-3EE8-E10E7E4B503C}"/>
          </ac:spMkLst>
        </pc:spChg>
        <pc:spChg chg="mod">
          <ac:chgData name="Jodie Gibbens" userId="bd6982d7-97d0-4491-af99-8e5515084579" providerId="ADAL" clId="{F0049FA8-FDEA-5533-A31F-B09EA831EA44}" dt="2025-12-07T11:34:56.560" v="8"/>
          <ac:spMkLst>
            <pc:docMk/>
            <pc:sldMk cId="3250642394" sldId="257"/>
            <ac:spMk id="15" creationId="{A90DDB77-0F51-F097-9626-0F8748B19717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k cId="3250642394" sldId="257"/>
            <ac:spMk id="16" creationId="{5394DD07-AE54-F4C7-9109-4D8842B3BFF9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k cId="3250642394" sldId="257"/>
            <ac:spMk id="18" creationId="{F6C0878C-E159-D586-8131-DE351DAD694E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k cId="3250642394" sldId="257"/>
            <ac:spMk id="28" creationId="{C4AE017C-F653-094A-1F55-7499FB4ECB76}"/>
          </ac:spMkLst>
        </pc:spChg>
        <pc:spChg chg="mod">
          <ac:chgData name="Jodie Gibbens" userId="bd6982d7-97d0-4491-af99-8e5515084579" providerId="ADAL" clId="{F0049FA8-FDEA-5533-A31F-B09EA831EA44}" dt="2025-12-07T11:40:09.110" v="182" actId="20577"/>
          <ac:spMkLst>
            <pc:docMk/>
            <pc:sldMk cId="3250642394" sldId="257"/>
            <ac:spMk id="38" creationId="{B1833815-761A-0B0E-F57A-1D7D652486DA}"/>
          </ac:spMkLst>
        </pc:spChg>
        <pc:spChg chg="mod">
          <ac:chgData name="Jodie Gibbens" userId="bd6982d7-97d0-4491-af99-8e5515084579" providerId="ADAL" clId="{F0049FA8-FDEA-5533-A31F-B09EA831EA44}" dt="2025-12-07T11:34:45.757" v="7"/>
          <ac:spMkLst>
            <pc:docMk/>
            <pc:sldMk cId="3250642394" sldId="257"/>
            <ac:spMk id="40" creationId="{B07B4763-E984-02D0-8584-99E8AC55882A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k cId="3250642394" sldId="257"/>
            <ac:spMk id="60" creationId="{F71ACA97-C6F8-4302-17E2-AFA80C9BD0DB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k cId="3250642394" sldId="257"/>
            <ac:spMk id="448" creationId="{49BBA0B5-4085-1605-5DAA-8EA2541F3A38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k cId="3250642394" sldId="257"/>
            <ac:spMk id="478" creationId="{DFA16BDB-A65E-3B76-0691-BEA37061E981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k cId="3250642394" sldId="257"/>
            <ac:spMk id="505" creationId="{F8A2FC9D-97E2-0555-FB83-82D22C30BA24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k cId="3250642394" sldId="257"/>
            <ac:spMk id="506" creationId="{51325A33-A020-1CBE-E3DC-F6EE8BC50895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k cId="3250642394" sldId="257"/>
            <ac:spMk id="509" creationId="{10D46FB5-47A9-321E-A610-3F8489ABAECA}"/>
          </ac:spMkLst>
        </pc:spChg>
      </pc:sldChg>
      <pc:sldChg chg="modSp del">
        <pc:chgData name="Jodie Gibbens" userId="bd6982d7-97d0-4491-af99-8e5515084579" providerId="ADAL" clId="{F0049FA8-FDEA-5533-A31F-B09EA831EA44}" dt="2025-12-07T12:12:24.846" v="530" actId="2696"/>
        <pc:sldMkLst>
          <pc:docMk/>
          <pc:sldMk cId="507556608" sldId="258"/>
        </pc:sldMkLst>
        <pc:spChg chg="mod">
          <ac:chgData name="Jodie Gibbens" userId="bd6982d7-97d0-4491-af99-8e5515084579" providerId="ADAL" clId="{F0049FA8-FDEA-5533-A31F-B09EA831EA44}" dt="2025-12-07T11:34:56.560" v="8"/>
          <ac:spMkLst>
            <pc:docMk/>
            <pc:sldMk cId="507556608" sldId="258"/>
            <ac:spMk id="2" creationId="{C24D3F0E-8CBE-2707-7A41-1A89623D8315}"/>
          </ac:spMkLst>
        </pc:spChg>
        <pc:spChg chg="mod">
          <ac:chgData name="Jodie Gibbens" userId="bd6982d7-97d0-4491-af99-8e5515084579" providerId="ADAL" clId="{F0049FA8-FDEA-5533-A31F-B09EA831EA44}" dt="2025-12-07T11:35:23.078" v="10"/>
          <ac:spMkLst>
            <pc:docMk/>
            <pc:sldMk cId="507556608" sldId="258"/>
            <ac:spMk id="4" creationId="{B8FA1EC2-4043-D60B-258F-67EE8F72F0D8}"/>
          </ac:spMkLst>
        </pc:spChg>
        <pc:spChg chg="mod">
          <ac:chgData name="Jodie Gibbens" userId="bd6982d7-97d0-4491-af99-8e5515084579" providerId="ADAL" clId="{F0049FA8-FDEA-5533-A31F-B09EA831EA44}" dt="2025-12-07T11:34:56.560" v="8"/>
          <ac:spMkLst>
            <pc:docMk/>
            <pc:sldMk cId="507556608" sldId="258"/>
            <ac:spMk id="10" creationId="{EF08CE76-5818-2A42-B9B8-29BF1DB0C12F}"/>
          </ac:spMkLst>
        </pc:spChg>
        <pc:spChg chg="mod">
          <ac:chgData name="Jodie Gibbens" userId="bd6982d7-97d0-4491-af99-8e5515084579" providerId="ADAL" clId="{F0049FA8-FDEA-5533-A31F-B09EA831EA44}" dt="2025-12-07T12:06:59.133" v="453"/>
          <ac:spMkLst>
            <pc:docMk/>
            <pc:sldMk cId="507556608" sldId="258"/>
            <ac:spMk id="20" creationId="{4CE8379A-545B-B5C2-893F-3E7D96861D41}"/>
          </ac:spMkLst>
        </pc:spChg>
        <pc:spChg chg="mod">
          <ac:chgData name="Jodie Gibbens" userId="bd6982d7-97d0-4491-af99-8e5515084579" providerId="ADAL" clId="{F0049FA8-FDEA-5533-A31F-B09EA831EA44}" dt="2025-12-07T12:06:59.133" v="453"/>
          <ac:spMkLst>
            <pc:docMk/>
            <pc:sldMk cId="507556608" sldId="258"/>
            <ac:spMk id="21" creationId="{697312B3-45E0-4289-48CF-371BDA6A6BE0}"/>
          </ac:spMkLst>
        </pc:spChg>
      </pc:sldChg>
      <pc:sldChg chg="modSp del mod modAnim">
        <pc:chgData name="Jodie Gibbens" userId="bd6982d7-97d0-4491-af99-8e5515084579" providerId="ADAL" clId="{F0049FA8-FDEA-5533-A31F-B09EA831EA44}" dt="2025-12-07T12:12:24.715" v="517" actId="2696"/>
        <pc:sldMkLst>
          <pc:docMk/>
          <pc:sldMk cId="2845917301" sldId="259"/>
        </pc:sldMkLst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k cId="2845917301" sldId="259"/>
            <ac:spMk id="2" creationId="{34EDB9FA-EBCE-EDA7-0A04-32E4A6E597A9}"/>
          </ac:spMkLst>
        </pc:spChg>
        <pc:spChg chg="mod">
          <ac:chgData name="Jodie Gibbens" userId="bd6982d7-97d0-4491-af99-8e5515084579" providerId="ADAL" clId="{F0049FA8-FDEA-5533-A31F-B09EA831EA44}" dt="2025-12-07T11:34:45.757" v="7"/>
          <ac:spMkLst>
            <pc:docMk/>
            <pc:sldMk cId="2845917301" sldId="259"/>
            <ac:spMk id="4" creationId="{AE30A9B1-5B61-A652-BAB9-C2963885ADF0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k cId="2845917301" sldId="259"/>
            <ac:spMk id="6" creationId="{5D00F99B-C38A-EE5C-50DD-95D31BB0EF32}"/>
          </ac:spMkLst>
        </pc:spChg>
        <pc:spChg chg="mod">
          <ac:chgData name="Jodie Gibbens" userId="bd6982d7-97d0-4491-af99-8e5515084579" providerId="ADAL" clId="{F0049FA8-FDEA-5533-A31F-B09EA831EA44}" dt="2025-12-07T11:34:56.560" v="8"/>
          <ac:spMkLst>
            <pc:docMk/>
            <pc:sldMk cId="2845917301" sldId="259"/>
            <ac:spMk id="10" creationId="{23D627EC-B998-BE2F-50EA-2505A132661C}"/>
          </ac:spMkLst>
        </pc:spChg>
        <pc:spChg chg="mod">
          <ac:chgData name="Jodie Gibbens" userId="bd6982d7-97d0-4491-af99-8e5515084579" providerId="ADAL" clId="{F0049FA8-FDEA-5533-A31F-B09EA831EA44}" dt="2025-12-07T11:34:45.757" v="7"/>
          <ac:spMkLst>
            <pc:docMk/>
            <pc:sldMk cId="2845917301" sldId="259"/>
            <ac:spMk id="17" creationId="{065E8F8B-6B1E-A615-E3F8-F5EDE605F925}"/>
          </ac:spMkLst>
        </pc:spChg>
        <pc:spChg chg="mod">
          <ac:chgData name="Jodie Gibbens" userId="bd6982d7-97d0-4491-af99-8e5515084579" providerId="ADAL" clId="{F0049FA8-FDEA-5533-A31F-B09EA831EA44}" dt="2025-12-07T11:42:36.517" v="207" actId="1076"/>
          <ac:spMkLst>
            <pc:docMk/>
            <pc:sldMk cId="2845917301" sldId="259"/>
            <ac:spMk id="18" creationId="{DE6BF52F-BD26-8215-E661-31397C5B560A}"/>
          </ac:spMkLst>
        </pc:spChg>
        <pc:spChg chg="mod">
          <ac:chgData name="Jodie Gibbens" userId="bd6982d7-97d0-4491-af99-8e5515084579" providerId="ADAL" clId="{F0049FA8-FDEA-5533-A31F-B09EA831EA44}" dt="2025-12-07T11:34:56.560" v="8"/>
          <ac:spMkLst>
            <pc:docMk/>
            <pc:sldMk cId="2845917301" sldId="259"/>
            <ac:spMk id="23" creationId="{1F4DC600-360A-8E54-48AE-B11BB195D989}"/>
          </ac:spMkLst>
        </pc:spChg>
        <pc:spChg chg="mod">
          <ac:chgData name="Jodie Gibbens" userId="bd6982d7-97d0-4491-af99-8e5515084579" providerId="ADAL" clId="{F0049FA8-FDEA-5533-A31F-B09EA831EA44}" dt="2025-12-07T11:34:56.560" v="8"/>
          <ac:spMkLst>
            <pc:docMk/>
            <pc:sldMk cId="2845917301" sldId="259"/>
            <ac:spMk id="24" creationId="{C342A845-92B4-8B82-DDDF-2A65BBEE8321}"/>
          </ac:spMkLst>
        </pc:spChg>
        <pc:spChg chg="mod">
          <ac:chgData name="Jodie Gibbens" userId="bd6982d7-97d0-4491-af99-8e5515084579" providerId="ADAL" clId="{F0049FA8-FDEA-5533-A31F-B09EA831EA44}" dt="2025-12-07T11:34:56.560" v="8"/>
          <ac:spMkLst>
            <pc:docMk/>
            <pc:sldMk cId="2845917301" sldId="259"/>
            <ac:spMk id="27" creationId="{89F3FBB9-D0CA-8DDD-A6D3-A65874ACBB13}"/>
          </ac:spMkLst>
        </pc:spChg>
        <pc:spChg chg="mod">
          <ac:chgData name="Jodie Gibbens" userId="bd6982d7-97d0-4491-af99-8e5515084579" providerId="ADAL" clId="{F0049FA8-FDEA-5533-A31F-B09EA831EA44}" dt="2025-12-07T11:34:56.560" v="8"/>
          <ac:spMkLst>
            <pc:docMk/>
            <pc:sldMk cId="2845917301" sldId="259"/>
            <ac:spMk id="28" creationId="{AC935760-574F-5C32-297B-30EF0136B0E0}"/>
          </ac:spMkLst>
        </pc:spChg>
        <pc:spChg chg="mod">
          <ac:chgData name="Jodie Gibbens" userId="bd6982d7-97d0-4491-af99-8e5515084579" providerId="ADAL" clId="{F0049FA8-FDEA-5533-A31F-B09EA831EA44}" dt="2025-12-07T11:34:56.560" v="8"/>
          <ac:spMkLst>
            <pc:docMk/>
            <pc:sldMk cId="2845917301" sldId="259"/>
            <ac:spMk id="32" creationId="{EB9CE45A-1B08-5D8F-4E02-ABA51BD9A86A}"/>
          </ac:spMkLst>
        </pc:spChg>
        <pc:spChg chg="mod">
          <ac:chgData name="Jodie Gibbens" userId="bd6982d7-97d0-4491-af99-8e5515084579" providerId="ADAL" clId="{F0049FA8-FDEA-5533-A31F-B09EA831EA44}" dt="2025-12-07T11:34:56.560" v="8"/>
          <ac:spMkLst>
            <pc:docMk/>
            <pc:sldMk cId="2845917301" sldId="259"/>
            <ac:spMk id="61" creationId="{07F872D2-4B1B-FB34-11A0-A77728473F2D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k cId="2845917301" sldId="259"/>
            <ac:spMk id="63" creationId="{401A0572-253B-89BC-4BAF-934FF5337B27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k cId="2845917301" sldId="259"/>
            <ac:spMk id="64" creationId="{80AE082C-5416-A06B-BC05-F53323F8132C}"/>
          </ac:spMkLst>
        </pc:spChg>
        <pc:spChg chg="mod">
          <ac:chgData name="Jodie Gibbens" userId="bd6982d7-97d0-4491-af99-8e5515084579" providerId="ADAL" clId="{F0049FA8-FDEA-5533-A31F-B09EA831EA44}" dt="2025-12-07T11:42:48.450" v="210" actId="1076"/>
          <ac:spMkLst>
            <pc:docMk/>
            <pc:sldMk cId="2845917301" sldId="259"/>
            <ac:spMk id="69" creationId="{14022814-4638-A0EF-CC90-0550151468C9}"/>
          </ac:spMkLst>
        </pc:spChg>
        <pc:grpChg chg="mod">
          <ac:chgData name="Jodie Gibbens" userId="bd6982d7-97d0-4491-af99-8e5515084579" providerId="ADAL" clId="{F0049FA8-FDEA-5533-A31F-B09EA831EA44}" dt="2025-12-07T11:42:17.832" v="188" actId="1076"/>
          <ac:grpSpMkLst>
            <pc:docMk/>
            <pc:sldMk cId="2845917301" sldId="259"/>
            <ac:grpSpMk id="22" creationId="{68B48419-2E64-9A61-73D4-C334954CB11A}"/>
          </ac:grpSpMkLst>
        </pc:grpChg>
        <pc:grpChg chg="mod">
          <ac:chgData name="Jodie Gibbens" userId="bd6982d7-97d0-4491-af99-8e5515084579" providerId="ADAL" clId="{F0049FA8-FDEA-5533-A31F-B09EA831EA44}" dt="2025-12-07T11:42:21.506" v="189" actId="1076"/>
          <ac:grpSpMkLst>
            <pc:docMk/>
            <pc:sldMk cId="2845917301" sldId="259"/>
            <ac:grpSpMk id="26" creationId="{E80E32B8-42D9-29E7-3526-46442D7700EB}"/>
          </ac:grpSpMkLst>
        </pc:grpChg>
      </pc:sldChg>
      <pc:sldChg chg="modSp del modNotes">
        <pc:chgData name="Jodie Gibbens" userId="bd6982d7-97d0-4491-af99-8e5515084579" providerId="ADAL" clId="{F0049FA8-FDEA-5533-A31F-B09EA831EA44}" dt="2025-12-07T12:12:24.899" v="533" actId="2696"/>
        <pc:sldMkLst>
          <pc:docMk/>
          <pc:sldMk cId="2679385655" sldId="260"/>
        </pc:sldMkLst>
        <pc:spChg chg="mod">
          <ac:chgData name="Jodie Gibbens" userId="bd6982d7-97d0-4491-af99-8e5515084579" providerId="ADAL" clId="{F0049FA8-FDEA-5533-A31F-B09EA831EA44}" dt="2025-12-07T11:34:56.560" v="8"/>
          <ac:spMkLst>
            <pc:docMk/>
            <pc:sldMk cId="2679385655" sldId="260"/>
            <ac:spMk id="2" creationId="{538B009E-8085-4302-33C3-A5C4C8F6D49F}"/>
          </ac:spMkLst>
        </pc:spChg>
        <pc:spChg chg="mod">
          <ac:chgData name="Jodie Gibbens" userId="bd6982d7-97d0-4491-af99-8e5515084579" providerId="ADAL" clId="{F0049FA8-FDEA-5533-A31F-B09EA831EA44}" dt="2025-12-07T11:34:45.757" v="7"/>
          <ac:spMkLst>
            <pc:docMk/>
            <pc:sldMk cId="2679385655" sldId="260"/>
            <ac:spMk id="20" creationId="{E92285F2-D922-E48D-B3C8-02C5FC76C904}"/>
          </ac:spMkLst>
        </pc:spChg>
      </pc:sldChg>
      <pc:sldChg chg="modSp del modNotes">
        <pc:chgData name="Jodie Gibbens" userId="bd6982d7-97d0-4491-af99-8e5515084579" providerId="ADAL" clId="{F0049FA8-FDEA-5533-A31F-B09EA831EA44}" dt="2025-12-07T12:12:24.893" v="532" actId="2696"/>
        <pc:sldMkLst>
          <pc:docMk/>
          <pc:sldMk cId="2004536645" sldId="261"/>
        </pc:sldMkLst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k cId="2004536645" sldId="261"/>
            <ac:spMk id="15" creationId="{2598E071-8789-8154-86F0-392533970584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k cId="2004536645" sldId="261"/>
            <ac:spMk id="17" creationId="{87235329-D82D-B9D7-350C-2E7B3F9A0584}"/>
          </ac:spMkLst>
        </pc:spChg>
        <pc:spChg chg="mod">
          <ac:chgData name="Jodie Gibbens" userId="bd6982d7-97d0-4491-af99-8e5515084579" providerId="ADAL" clId="{F0049FA8-FDEA-5533-A31F-B09EA831EA44}" dt="2025-12-07T11:34:56.560" v="8"/>
          <ac:spMkLst>
            <pc:docMk/>
            <pc:sldMk cId="2004536645" sldId="261"/>
            <ac:spMk id="19" creationId="{C5081618-2846-F901-9D18-9658C5E8698D}"/>
          </ac:spMkLst>
        </pc:spChg>
        <pc:spChg chg="mod">
          <ac:chgData name="Jodie Gibbens" userId="bd6982d7-97d0-4491-af99-8e5515084579" providerId="ADAL" clId="{F0049FA8-FDEA-5533-A31F-B09EA831EA44}" dt="2025-12-07T11:34:45.757" v="7"/>
          <ac:spMkLst>
            <pc:docMk/>
            <pc:sldMk cId="2004536645" sldId="261"/>
            <ac:spMk id="20" creationId="{B84B42B5-704D-B0A6-14F8-12FAFCF2D1DA}"/>
          </ac:spMkLst>
        </pc:spChg>
      </pc:sldChg>
      <pc:sldChg chg="modSp del">
        <pc:chgData name="Jodie Gibbens" userId="bd6982d7-97d0-4491-af99-8e5515084579" providerId="ADAL" clId="{F0049FA8-FDEA-5533-A31F-B09EA831EA44}" dt="2025-12-07T12:12:24.791" v="524" actId="2696"/>
        <pc:sldMkLst>
          <pc:docMk/>
          <pc:sldMk cId="2232706445" sldId="262"/>
        </pc:sldMkLst>
        <pc:spChg chg="mod">
          <ac:chgData name="Jodie Gibbens" userId="bd6982d7-97d0-4491-af99-8e5515084579" providerId="ADAL" clId="{F0049FA8-FDEA-5533-A31F-B09EA831EA44}" dt="2025-12-07T12:06:50.010" v="450"/>
          <ac:spMkLst>
            <pc:docMk/>
            <pc:sldMk cId="2232706445" sldId="262"/>
            <ac:spMk id="7" creationId="{AD650B78-44A1-C17E-6E32-E3A18BB26230}"/>
          </ac:spMkLst>
        </pc:spChg>
      </pc:sldChg>
      <pc:sldChg chg="modSp del modAnim modNotes">
        <pc:chgData name="Jodie Gibbens" userId="bd6982d7-97d0-4491-af99-8e5515084579" providerId="ADAL" clId="{F0049FA8-FDEA-5533-A31F-B09EA831EA44}" dt="2025-12-07T12:12:24.705" v="516" actId="2696"/>
        <pc:sldMkLst>
          <pc:docMk/>
          <pc:sldMk cId="3787667043" sldId="263"/>
        </pc:sldMkLst>
        <pc:spChg chg="mod">
          <ac:chgData name="Jodie Gibbens" userId="bd6982d7-97d0-4491-af99-8e5515084579" providerId="ADAL" clId="{F0049FA8-FDEA-5533-A31F-B09EA831EA44}" dt="2025-12-07T11:34:56.560" v="8"/>
          <ac:spMkLst>
            <pc:docMk/>
            <pc:sldMk cId="3787667043" sldId="263"/>
            <ac:spMk id="3" creationId="{167D765D-0558-BC2B-023D-4C3CA6C4AA5D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k cId="3787667043" sldId="263"/>
            <ac:spMk id="7" creationId="{EE6BA32D-5FA4-9D26-4FF3-4A75612174F2}"/>
          </ac:spMkLst>
        </pc:spChg>
        <pc:spChg chg="mod">
          <ac:chgData name="Jodie Gibbens" userId="bd6982d7-97d0-4491-af99-8e5515084579" providerId="ADAL" clId="{F0049FA8-FDEA-5533-A31F-B09EA831EA44}" dt="2025-12-07T11:34:56.560" v="8"/>
          <ac:spMkLst>
            <pc:docMk/>
            <pc:sldMk cId="3787667043" sldId="263"/>
            <ac:spMk id="8" creationId="{BAD6CCB9-0283-388A-6309-454021340F7E}"/>
          </ac:spMkLst>
        </pc:spChg>
        <pc:spChg chg="mod">
          <ac:chgData name="Jodie Gibbens" userId="bd6982d7-97d0-4491-af99-8e5515084579" providerId="ADAL" clId="{F0049FA8-FDEA-5533-A31F-B09EA831EA44}" dt="2025-12-07T11:34:56.560" v="8"/>
          <ac:spMkLst>
            <pc:docMk/>
            <pc:sldMk cId="3787667043" sldId="263"/>
            <ac:spMk id="11" creationId="{27D01158-C449-EEB4-8CF2-DB899BFFDA76}"/>
          </ac:spMkLst>
        </pc:spChg>
      </pc:sldChg>
      <pc:sldChg chg="modSp del">
        <pc:chgData name="Jodie Gibbens" userId="bd6982d7-97d0-4491-af99-8e5515084579" providerId="ADAL" clId="{F0049FA8-FDEA-5533-A31F-B09EA831EA44}" dt="2025-12-07T12:12:24.799" v="525" actId="2696"/>
        <pc:sldMkLst>
          <pc:docMk/>
          <pc:sldMk cId="2941709260" sldId="264"/>
        </pc:sldMkLst>
        <pc:spChg chg="mod">
          <ac:chgData name="Jodie Gibbens" userId="bd6982d7-97d0-4491-af99-8e5515084579" providerId="ADAL" clId="{F0049FA8-FDEA-5533-A31F-B09EA831EA44}" dt="2025-12-07T12:06:50.010" v="450"/>
          <ac:spMkLst>
            <pc:docMk/>
            <pc:sldMk cId="2941709260" sldId="264"/>
            <ac:spMk id="3" creationId="{0C173FB6-D2DA-3422-0F38-DF2F08A13B59}"/>
          </ac:spMkLst>
        </pc:spChg>
        <pc:spChg chg="mod">
          <ac:chgData name="Jodie Gibbens" userId="bd6982d7-97d0-4491-af99-8e5515084579" providerId="ADAL" clId="{F0049FA8-FDEA-5533-A31F-B09EA831EA44}" dt="2025-12-07T12:06:50.010" v="450"/>
          <ac:spMkLst>
            <pc:docMk/>
            <pc:sldMk cId="2941709260" sldId="264"/>
            <ac:spMk id="4" creationId="{B926A37E-E0B7-A5C7-684E-896C469CC840}"/>
          </ac:spMkLst>
        </pc:spChg>
        <pc:spChg chg="mod">
          <ac:chgData name="Jodie Gibbens" userId="bd6982d7-97d0-4491-af99-8e5515084579" providerId="ADAL" clId="{F0049FA8-FDEA-5533-A31F-B09EA831EA44}" dt="2025-12-07T11:34:06.889" v="3"/>
          <ac:spMkLst>
            <pc:docMk/>
            <pc:sldMk cId="2941709260" sldId="264"/>
            <ac:spMk id="6" creationId="{C2E1F4E7-3048-9AC8-55EF-C82639A33E8E}"/>
          </ac:spMkLst>
        </pc:spChg>
      </pc:sldChg>
      <pc:sldChg chg="modSp del">
        <pc:chgData name="Jodie Gibbens" userId="bd6982d7-97d0-4491-af99-8e5515084579" providerId="ADAL" clId="{F0049FA8-FDEA-5533-A31F-B09EA831EA44}" dt="2025-12-07T12:12:24.818" v="527" actId="2696"/>
        <pc:sldMkLst>
          <pc:docMk/>
          <pc:sldMk cId="4067070363" sldId="265"/>
        </pc:sldMkLst>
        <pc:spChg chg="mod">
          <ac:chgData name="Jodie Gibbens" userId="bd6982d7-97d0-4491-af99-8e5515084579" providerId="ADAL" clId="{F0049FA8-FDEA-5533-A31F-B09EA831EA44}" dt="2025-12-07T12:06:50.010" v="450"/>
          <ac:spMkLst>
            <pc:docMk/>
            <pc:sldMk cId="4067070363" sldId="265"/>
            <ac:spMk id="10" creationId="{8E864A6E-7BE1-1E5D-AA47-6965300F34BA}"/>
          </ac:spMkLst>
        </pc:spChg>
      </pc:sldChg>
      <pc:sldChg chg="modSp add">
        <pc:chgData name="Jodie Gibbens" userId="bd6982d7-97d0-4491-af99-8e5515084579" providerId="ADAL" clId="{F0049FA8-FDEA-5533-A31F-B09EA831EA44}" dt="2025-12-07T12:06:15.878" v="443"/>
        <pc:sldMkLst>
          <pc:docMk/>
          <pc:sldMk cId="2314087592" sldId="266"/>
        </pc:sldMkLst>
        <pc:spChg chg="mod">
          <ac:chgData name="Jodie Gibbens" userId="bd6982d7-97d0-4491-af99-8e5515084579" providerId="ADAL" clId="{F0049FA8-FDEA-5533-A31F-B09EA831EA44}" dt="2025-12-07T12:06:15.878" v="443"/>
          <ac:spMkLst>
            <pc:docMk/>
            <pc:sldMk cId="2314087592" sldId="266"/>
            <ac:spMk id="2" creationId="{40ACFDCB-A7AC-B3CE-15B4-7A288ED4C128}"/>
          </ac:spMkLst>
        </pc:spChg>
      </pc:sldChg>
      <pc:sldChg chg="addSp delSp modSp del mod delAnim modAnim modNotes">
        <pc:chgData name="Jodie Gibbens" userId="bd6982d7-97d0-4491-af99-8e5515084579" providerId="ADAL" clId="{F0049FA8-FDEA-5533-A31F-B09EA831EA44}" dt="2025-12-07T12:12:24.639" v="512" actId="2696"/>
        <pc:sldMkLst>
          <pc:docMk/>
          <pc:sldMk cId="4178914832" sldId="267"/>
        </pc:sldMkLst>
        <pc:spChg chg="add del mod">
          <ac:chgData name="Jodie Gibbens" userId="bd6982d7-97d0-4491-af99-8e5515084579" providerId="ADAL" clId="{F0049FA8-FDEA-5533-A31F-B09EA831EA44}" dt="2025-12-07T11:59:18.371" v="428" actId="21"/>
          <ac:spMkLst>
            <pc:docMk/>
            <pc:sldMk cId="4178914832" sldId="267"/>
            <ac:spMk id="2" creationId="{B73036DA-CC69-ED12-5E76-7B6AE4BBF292}"/>
          </ac:spMkLst>
        </pc:spChg>
        <pc:spChg chg="mod">
          <ac:chgData name="Jodie Gibbens" userId="bd6982d7-97d0-4491-af99-8e5515084579" providerId="ADAL" clId="{F0049FA8-FDEA-5533-A31F-B09EA831EA44}" dt="2025-12-07T11:36:46.859" v="40" actId="14100"/>
          <ac:spMkLst>
            <pc:docMk/>
            <pc:sldMk cId="4178914832" sldId="267"/>
            <ac:spMk id="3" creationId="{5990D3D6-FFC8-F102-B1B2-E1E0C75FB51B}"/>
          </ac:spMkLst>
        </pc:spChg>
        <pc:spChg chg="mod">
          <ac:chgData name="Jodie Gibbens" userId="bd6982d7-97d0-4491-af99-8e5515084579" providerId="ADAL" clId="{F0049FA8-FDEA-5533-A31F-B09EA831EA44}" dt="2025-12-07T11:36:54.118" v="41" actId="14100"/>
          <ac:spMkLst>
            <pc:docMk/>
            <pc:sldMk cId="4178914832" sldId="267"/>
            <ac:spMk id="4" creationId="{35B3D221-940A-DB5F-6AAB-A27B46CB0447}"/>
          </ac:spMkLst>
        </pc:spChg>
        <pc:spChg chg="mod">
          <ac:chgData name="Jodie Gibbens" userId="bd6982d7-97d0-4491-af99-8e5515084579" providerId="ADAL" clId="{F0049FA8-FDEA-5533-A31F-B09EA831EA44}" dt="2025-12-07T11:35:26.255" v="11"/>
          <ac:spMkLst>
            <pc:docMk/>
            <pc:sldMk cId="4178914832" sldId="267"/>
            <ac:spMk id="9" creationId="{ACACF261-8E6F-8120-5C04-8D2824BA4FED}"/>
          </ac:spMkLst>
        </pc:spChg>
        <pc:spChg chg="mod">
          <ac:chgData name="Jodie Gibbens" userId="bd6982d7-97d0-4491-af99-8e5515084579" providerId="ADAL" clId="{F0049FA8-FDEA-5533-A31F-B09EA831EA44}" dt="2025-12-07T11:36:35.717" v="31" actId="1076"/>
          <ac:spMkLst>
            <pc:docMk/>
            <pc:sldMk cId="4178914832" sldId="267"/>
            <ac:spMk id="11" creationId="{9621D23C-B2E4-27CC-946A-C895AEC6AD24}"/>
          </ac:spMkLst>
        </pc:spChg>
      </pc:sldChg>
      <pc:sldChg chg="modSp add modNotes">
        <pc:chgData name="Jodie Gibbens" userId="bd6982d7-97d0-4491-af99-8e5515084579" providerId="ADAL" clId="{F0049FA8-FDEA-5533-A31F-B09EA831EA44}" dt="2025-12-07T12:06:35.954" v="446"/>
        <pc:sldMkLst>
          <pc:docMk/>
          <pc:sldMk cId="4271785264" sldId="268"/>
        </pc:sldMkLst>
        <pc:spChg chg="mod">
          <ac:chgData name="Jodie Gibbens" userId="bd6982d7-97d0-4491-af99-8e5515084579" providerId="ADAL" clId="{F0049FA8-FDEA-5533-A31F-B09EA831EA44}" dt="2025-12-07T12:05:40.979" v="433"/>
          <ac:spMkLst>
            <pc:docMk/>
            <pc:sldMk cId="4271785264" sldId="268"/>
            <ac:spMk id="15" creationId="{88B7E183-ABC7-1404-43B2-054DB12B6962}"/>
          </ac:spMkLst>
        </pc:spChg>
        <pc:spChg chg="mod">
          <ac:chgData name="Jodie Gibbens" userId="bd6982d7-97d0-4491-af99-8e5515084579" providerId="ADAL" clId="{F0049FA8-FDEA-5533-A31F-B09EA831EA44}" dt="2025-12-07T12:05:40.979" v="433"/>
          <ac:spMkLst>
            <pc:docMk/>
            <pc:sldMk cId="4271785264" sldId="268"/>
            <ac:spMk id="17" creationId="{4C7D84A2-B6A3-55DE-62AE-8D861EA75ED1}"/>
          </ac:spMkLst>
        </pc:spChg>
        <pc:spChg chg="mod">
          <ac:chgData name="Jodie Gibbens" userId="bd6982d7-97d0-4491-af99-8e5515084579" providerId="ADAL" clId="{F0049FA8-FDEA-5533-A31F-B09EA831EA44}" dt="2025-12-07T12:06:15.878" v="443"/>
          <ac:spMkLst>
            <pc:docMk/>
            <pc:sldMk cId="4271785264" sldId="268"/>
            <ac:spMk id="19" creationId="{E7B0C9CC-E06D-5FC7-0E27-C2CF72D815F1}"/>
          </ac:spMkLst>
        </pc:spChg>
        <pc:spChg chg="mod">
          <ac:chgData name="Jodie Gibbens" userId="bd6982d7-97d0-4491-af99-8e5515084579" providerId="ADAL" clId="{F0049FA8-FDEA-5533-A31F-B09EA831EA44}" dt="2025-12-07T12:06:35.954" v="446"/>
          <ac:spMkLst>
            <pc:docMk/>
            <pc:sldMk cId="4271785264" sldId="268"/>
            <ac:spMk id="20" creationId="{7975F98F-9630-FDF5-5A8F-EC589E988580}"/>
          </ac:spMkLst>
        </pc:spChg>
      </pc:sldChg>
      <pc:sldChg chg="modSp add modNotes">
        <pc:chgData name="Jodie Gibbens" userId="bd6982d7-97d0-4491-af99-8e5515084579" providerId="ADAL" clId="{F0049FA8-FDEA-5533-A31F-B09EA831EA44}" dt="2025-12-07T12:06:35.954" v="446"/>
        <pc:sldMkLst>
          <pc:docMk/>
          <pc:sldMk cId="1237909440" sldId="269"/>
        </pc:sldMkLst>
        <pc:spChg chg="mod">
          <ac:chgData name="Jodie Gibbens" userId="bd6982d7-97d0-4491-af99-8e5515084579" providerId="ADAL" clId="{F0049FA8-FDEA-5533-A31F-B09EA831EA44}" dt="2025-12-07T12:05:40.979" v="433"/>
          <ac:spMkLst>
            <pc:docMk/>
            <pc:sldMk cId="1237909440" sldId="269"/>
            <ac:spMk id="15" creationId="{4633A056-6CED-15AE-0F33-3856D774D0A3}"/>
          </ac:spMkLst>
        </pc:spChg>
        <pc:spChg chg="mod">
          <ac:chgData name="Jodie Gibbens" userId="bd6982d7-97d0-4491-af99-8e5515084579" providerId="ADAL" clId="{F0049FA8-FDEA-5533-A31F-B09EA831EA44}" dt="2025-12-07T12:05:40.979" v="433"/>
          <ac:spMkLst>
            <pc:docMk/>
            <pc:sldMk cId="1237909440" sldId="269"/>
            <ac:spMk id="17" creationId="{D3525893-CB0B-AE18-A530-A7BC84E61A05}"/>
          </ac:spMkLst>
        </pc:spChg>
        <pc:spChg chg="mod">
          <ac:chgData name="Jodie Gibbens" userId="bd6982d7-97d0-4491-af99-8e5515084579" providerId="ADAL" clId="{F0049FA8-FDEA-5533-A31F-B09EA831EA44}" dt="2025-12-07T12:06:15.878" v="443"/>
          <ac:spMkLst>
            <pc:docMk/>
            <pc:sldMk cId="1237909440" sldId="269"/>
            <ac:spMk id="19" creationId="{9F9034B4-1999-EAD9-F358-693F61F3D20D}"/>
          </ac:spMkLst>
        </pc:spChg>
        <pc:spChg chg="mod">
          <ac:chgData name="Jodie Gibbens" userId="bd6982d7-97d0-4491-af99-8e5515084579" providerId="ADAL" clId="{F0049FA8-FDEA-5533-A31F-B09EA831EA44}" dt="2025-12-07T12:06:35.954" v="446"/>
          <ac:spMkLst>
            <pc:docMk/>
            <pc:sldMk cId="1237909440" sldId="269"/>
            <ac:spMk id="20" creationId="{BCA19063-7DF0-190C-DB51-B4713FC1E442}"/>
          </ac:spMkLst>
        </pc:spChg>
      </pc:sldChg>
      <pc:sldChg chg="modSp add">
        <pc:chgData name="Jodie Gibbens" userId="bd6982d7-97d0-4491-af99-8e5515084579" providerId="ADAL" clId="{F0049FA8-FDEA-5533-A31F-B09EA831EA44}" dt="2025-12-07T12:06:15.878" v="443"/>
        <pc:sldMkLst>
          <pc:docMk/>
          <pc:sldMk cId="2202609879" sldId="270"/>
        </pc:sldMkLst>
        <pc:spChg chg="mod">
          <ac:chgData name="Jodie Gibbens" userId="bd6982d7-97d0-4491-af99-8e5515084579" providerId="ADAL" clId="{F0049FA8-FDEA-5533-A31F-B09EA831EA44}" dt="2025-12-07T12:06:01.043" v="440"/>
          <ac:spMkLst>
            <pc:docMk/>
            <pc:sldMk cId="2202609879" sldId="270"/>
            <ac:spMk id="2" creationId="{40441102-BBEC-C71E-0504-0BD574A31634}"/>
          </ac:spMkLst>
        </pc:spChg>
        <pc:spChg chg="mod">
          <ac:chgData name="Jodie Gibbens" userId="bd6982d7-97d0-4491-af99-8e5515084579" providerId="ADAL" clId="{F0049FA8-FDEA-5533-A31F-B09EA831EA44}" dt="2025-12-07T12:06:15.878" v="443"/>
          <ac:spMkLst>
            <pc:docMk/>
            <pc:sldMk cId="2202609879" sldId="270"/>
            <ac:spMk id="3" creationId="{D3D944BB-ADB7-DEBC-50D1-8E533BA935C8}"/>
          </ac:spMkLst>
        </pc:spChg>
        <pc:spChg chg="mod">
          <ac:chgData name="Jodie Gibbens" userId="bd6982d7-97d0-4491-af99-8e5515084579" providerId="ADAL" clId="{F0049FA8-FDEA-5533-A31F-B09EA831EA44}" dt="2025-12-07T12:06:04.216" v="441"/>
          <ac:spMkLst>
            <pc:docMk/>
            <pc:sldMk cId="2202609879" sldId="270"/>
            <ac:spMk id="4" creationId="{CB040D30-9D8C-9C42-505F-CBC212D54F16}"/>
          </ac:spMkLst>
        </pc:spChg>
        <pc:spChg chg="mod">
          <ac:chgData name="Jodie Gibbens" userId="bd6982d7-97d0-4491-af99-8e5515084579" providerId="ADAL" clId="{F0049FA8-FDEA-5533-A31F-B09EA831EA44}" dt="2025-12-07T12:06:01.043" v="440"/>
          <ac:spMkLst>
            <pc:docMk/>
            <pc:sldMk cId="2202609879" sldId="270"/>
            <ac:spMk id="5" creationId="{1E97C692-05DA-6B6A-CAD0-0FE24B95DFFE}"/>
          </ac:spMkLst>
        </pc:spChg>
        <pc:spChg chg="mod">
          <ac:chgData name="Jodie Gibbens" userId="bd6982d7-97d0-4491-af99-8e5515084579" providerId="ADAL" clId="{F0049FA8-FDEA-5533-A31F-B09EA831EA44}" dt="2025-12-07T12:06:04.216" v="441"/>
          <ac:spMkLst>
            <pc:docMk/>
            <pc:sldMk cId="2202609879" sldId="270"/>
            <ac:spMk id="8" creationId="{E6757FC2-9D74-D1D5-E7CC-CD479C8D2155}"/>
          </ac:spMkLst>
        </pc:spChg>
        <pc:spChg chg="mod">
          <ac:chgData name="Jodie Gibbens" userId="bd6982d7-97d0-4491-af99-8e5515084579" providerId="ADAL" clId="{F0049FA8-FDEA-5533-A31F-B09EA831EA44}" dt="2025-12-07T12:06:04.216" v="441"/>
          <ac:spMkLst>
            <pc:docMk/>
            <pc:sldMk cId="2202609879" sldId="270"/>
            <ac:spMk id="9" creationId="{B9E54DC0-A9F3-DA50-0C47-098865A6ECC9}"/>
          </ac:spMkLst>
        </pc:spChg>
        <pc:spChg chg="mod">
          <ac:chgData name="Jodie Gibbens" userId="bd6982d7-97d0-4491-af99-8e5515084579" providerId="ADAL" clId="{F0049FA8-FDEA-5533-A31F-B09EA831EA44}" dt="2025-12-07T12:06:04.216" v="441"/>
          <ac:spMkLst>
            <pc:docMk/>
            <pc:sldMk cId="2202609879" sldId="270"/>
            <ac:spMk id="10" creationId="{18B36CD4-C7B6-BDC9-CB6B-EEC0DDEE9F08}"/>
          </ac:spMkLst>
        </pc:spChg>
        <pc:spChg chg="mod">
          <ac:chgData name="Jodie Gibbens" userId="bd6982d7-97d0-4491-af99-8e5515084579" providerId="ADAL" clId="{F0049FA8-FDEA-5533-A31F-B09EA831EA44}" dt="2025-12-07T12:06:04.216" v="441"/>
          <ac:spMkLst>
            <pc:docMk/>
            <pc:sldMk cId="2202609879" sldId="270"/>
            <ac:spMk id="11" creationId="{782202FF-AB27-7CBD-6C44-1E698419E4C3}"/>
          </ac:spMkLst>
        </pc:spChg>
      </pc:sldChg>
      <pc:sldChg chg="modSp add modTransition">
        <pc:chgData name="Jodie Gibbens" userId="bd6982d7-97d0-4491-af99-8e5515084579" providerId="ADAL" clId="{F0049FA8-FDEA-5533-A31F-B09EA831EA44}" dt="2025-12-07T12:06:50.010" v="450"/>
        <pc:sldMkLst>
          <pc:docMk/>
          <pc:sldMk cId="336691846" sldId="271"/>
        </pc:sldMkLst>
        <pc:spChg chg="mod">
          <ac:chgData name="Jodie Gibbens" userId="bd6982d7-97d0-4491-af99-8e5515084579" providerId="ADAL" clId="{F0049FA8-FDEA-5533-A31F-B09EA831EA44}" dt="2025-12-07T12:06:50.010" v="450"/>
          <ac:spMkLst>
            <pc:docMk/>
            <pc:sldMk cId="336691846" sldId="271"/>
            <ac:spMk id="7" creationId="{AD650B78-44A1-C17E-6E32-E3A18BB26230}"/>
          </ac:spMkLst>
        </pc:spChg>
      </pc:sldChg>
      <pc:sldChg chg="modSp del mod modAnim">
        <pc:chgData name="Jodie Gibbens" userId="bd6982d7-97d0-4491-af99-8e5515084579" providerId="ADAL" clId="{F0049FA8-FDEA-5533-A31F-B09EA831EA44}" dt="2025-12-07T12:12:24.663" v="513" actId="2696"/>
        <pc:sldMkLst>
          <pc:docMk/>
          <pc:sldMk cId="3987098474" sldId="272"/>
        </pc:sldMkLst>
        <pc:spChg chg="mod">
          <ac:chgData name="Jodie Gibbens" userId="bd6982d7-97d0-4491-af99-8e5515084579" providerId="ADAL" clId="{F0049FA8-FDEA-5533-A31F-B09EA831EA44}" dt="2025-12-07T11:39:56.226" v="179" actId="1076"/>
          <ac:spMkLst>
            <pc:docMk/>
            <pc:sldMk cId="3987098474" sldId="272"/>
            <ac:spMk id="7" creationId="{6DBBEC31-CBD3-F135-0CE0-00E27C337217}"/>
          </ac:spMkLst>
        </pc:spChg>
        <pc:spChg chg="mod">
          <ac:chgData name="Jodie Gibbens" userId="bd6982d7-97d0-4491-af99-8e5515084579" providerId="ADAL" clId="{F0049FA8-FDEA-5533-A31F-B09EA831EA44}" dt="2025-12-07T12:06:50.010" v="450"/>
          <ac:spMkLst>
            <pc:docMk/>
            <pc:sldMk cId="3987098474" sldId="272"/>
            <ac:spMk id="8" creationId="{F86139C4-6844-B220-0D70-081F9517BA10}"/>
          </ac:spMkLst>
        </pc:spChg>
      </pc:sldChg>
      <pc:sldChg chg="modSp del mod modNotes">
        <pc:chgData name="Jodie Gibbens" userId="bd6982d7-97d0-4491-af99-8e5515084579" providerId="ADAL" clId="{F0049FA8-FDEA-5533-A31F-B09EA831EA44}" dt="2025-12-07T12:12:24.746" v="520" actId="2696"/>
        <pc:sldMkLst>
          <pc:docMk/>
          <pc:sldMk cId="3294366977" sldId="273"/>
        </pc:sldMkLst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k cId="3294366977" sldId="273"/>
            <ac:spMk id="7" creationId="{59A654F2-06B2-D2BD-8AED-4A61A16F0965}"/>
          </ac:spMkLst>
        </pc:spChg>
        <pc:spChg chg="mod">
          <ac:chgData name="Jodie Gibbens" userId="bd6982d7-97d0-4491-af99-8e5515084579" providerId="ADAL" clId="{F0049FA8-FDEA-5533-A31F-B09EA831EA44}" dt="2025-12-07T11:34:56.560" v="8"/>
          <ac:spMkLst>
            <pc:docMk/>
            <pc:sldMk cId="3294366977" sldId="273"/>
            <ac:spMk id="10" creationId="{4CF8588F-AAD1-A243-2E23-06F528AF2AC7}"/>
          </ac:spMkLst>
        </pc:spChg>
        <pc:spChg chg="mod">
          <ac:chgData name="Jodie Gibbens" userId="bd6982d7-97d0-4491-af99-8e5515084579" providerId="ADAL" clId="{F0049FA8-FDEA-5533-A31F-B09EA831EA44}" dt="2025-12-07T11:43:17.596" v="216" actId="20577"/>
          <ac:spMkLst>
            <pc:docMk/>
            <pc:sldMk cId="3294366977" sldId="273"/>
            <ac:spMk id="12" creationId="{FA390EB4-81E0-8FB9-D8E3-6D08D76C204E}"/>
          </ac:spMkLst>
        </pc:spChg>
      </pc:sldChg>
      <pc:sldChg chg="modSp add">
        <pc:chgData name="Jodie Gibbens" userId="bd6982d7-97d0-4491-af99-8e5515084579" providerId="ADAL" clId="{F0049FA8-FDEA-5533-A31F-B09EA831EA44}" dt="2025-12-07T12:06:15.878" v="443"/>
        <pc:sldMkLst>
          <pc:docMk/>
          <pc:sldMk cId="89075302" sldId="274"/>
        </pc:sldMkLst>
        <pc:spChg chg="mod">
          <ac:chgData name="Jodie Gibbens" userId="bd6982d7-97d0-4491-af99-8e5515084579" providerId="ADAL" clId="{F0049FA8-FDEA-5533-A31F-B09EA831EA44}" dt="2025-12-07T12:06:15.878" v="443"/>
          <ac:spMkLst>
            <pc:docMk/>
            <pc:sldMk cId="89075302" sldId="274"/>
            <ac:spMk id="2" creationId="{5277E6C6-7FA4-2ACE-9808-ED13E84B6218}"/>
          </ac:spMkLst>
        </pc:spChg>
        <pc:spChg chg="mod">
          <ac:chgData name="Jodie Gibbens" userId="bd6982d7-97d0-4491-af99-8e5515084579" providerId="ADAL" clId="{F0049FA8-FDEA-5533-A31F-B09EA831EA44}" dt="2025-12-07T12:05:40.979" v="433"/>
          <ac:spMkLst>
            <pc:docMk/>
            <pc:sldMk cId="89075302" sldId="274"/>
            <ac:spMk id="3" creationId="{3B966C6F-C29A-29EB-59C9-9FD01846D97E}"/>
          </ac:spMkLst>
        </pc:spChg>
        <pc:spChg chg="mod">
          <ac:chgData name="Jodie Gibbens" userId="bd6982d7-97d0-4491-af99-8e5515084579" providerId="ADAL" clId="{F0049FA8-FDEA-5533-A31F-B09EA831EA44}" dt="2025-12-07T12:05:40.979" v="433"/>
          <ac:spMkLst>
            <pc:docMk/>
            <pc:sldMk cId="89075302" sldId="274"/>
            <ac:spMk id="5" creationId="{0CDAB225-ECD6-55E1-D80B-1F44E94FD86A}"/>
          </ac:spMkLst>
        </pc:spChg>
        <pc:spChg chg="mod">
          <ac:chgData name="Jodie Gibbens" userId="bd6982d7-97d0-4491-af99-8e5515084579" providerId="ADAL" clId="{F0049FA8-FDEA-5533-A31F-B09EA831EA44}" dt="2025-12-07T12:05:40.979" v="433"/>
          <ac:spMkLst>
            <pc:docMk/>
            <pc:sldMk cId="89075302" sldId="274"/>
            <ac:spMk id="6" creationId="{4EAE1E6B-8F61-38E2-C372-3C66AEBB51B1}"/>
          </ac:spMkLst>
        </pc:spChg>
      </pc:sldChg>
      <pc:sldChg chg="add">
        <pc:chgData name="Jodie Gibbens" userId="bd6982d7-97d0-4491-af99-8e5515084579" providerId="ADAL" clId="{F0049FA8-FDEA-5533-A31F-B09EA831EA44}" dt="2025-12-07T12:05:24.574" v="431"/>
        <pc:sldMkLst>
          <pc:docMk/>
          <pc:sldMk cId="4137122634" sldId="275"/>
        </pc:sldMkLst>
      </pc:sldChg>
      <pc:sldChg chg="modSp add modNotes">
        <pc:chgData name="Jodie Gibbens" userId="bd6982d7-97d0-4491-af99-8e5515084579" providerId="ADAL" clId="{F0049FA8-FDEA-5533-A31F-B09EA831EA44}" dt="2025-12-07T12:06:39.410" v="447"/>
        <pc:sldMkLst>
          <pc:docMk/>
          <pc:sldMk cId="1784194256" sldId="276"/>
        </pc:sldMkLst>
        <pc:spChg chg="mod">
          <ac:chgData name="Jodie Gibbens" userId="bd6982d7-97d0-4491-af99-8e5515084579" providerId="ADAL" clId="{F0049FA8-FDEA-5533-A31F-B09EA831EA44}" dt="2025-12-07T12:06:39.410" v="447"/>
          <ac:spMkLst>
            <pc:docMk/>
            <pc:sldMk cId="1784194256" sldId="276"/>
            <ac:spMk id="3" creationId="{94A11AA0-056A-7C09-9276-6FD7C249D42B}"/>
          </ac:spMkLst>
        </pc:spChg>
        <pc:spChg chg="mod">
          <ac:chgData name="Jodie Gibbens" userId="bd6982d7-97d0-4491-af99-8e5515084579" providerId="ADAL" clId="{F0049FA8-FDEA-5533-A31F-B09EA831EA44}" dt="2025-12-07T12:06:39.410" v="447"/>
          <ac:spMkLst>
            <pc:docMk/>
            <pc:sldMk cId="1784194256" sldId="276"/>
            <ac:spMk id="5" creationId="{C77FDDCD-14D7-8E79-C47B-AD39E06428AC}"/>
          </ac:spMkLst>
        </pc:spChg>
      </pc:sldChg>
      <pc:sldChg chg="modSp del modNotes">
        <pc:chgData name="Jodie Gibbens" userId="bd6982d7-97d0-4491-af99-8e5515084579" providerId="ADAL" clId="{F0049FA8-FDEA-5533-A31F-B09EA831EA44}" dt="2025-12-07T12:12:24.806" v="526" actId="2696"/>
        <pc:sldMkLst>
          <pc:docMk/>
          <pc:sldMk cId="491541388" sldId="277"/>
        </pc:sldMkLst>
        <pc:spChg chg="mod">
          <ac:chgData name="Jodie Gibbens" userId="bd6982d7-97d0-4491-af99-8e5515084579" providerId="ADAL" clId="{F0049FA8-FDEA-5533-A31F-B09EA831EA44}" dt="2025-12-07T11:34:56.560" v="8"/>
          <ac:spMkLst>
            <pc:docMk/>
            <pc:sldMk cId="491541388" sldId="277"/>
            <ac:spMk id="7" creationId="{50FDB1AA-4E53-BC42-11F9-DA928A0FCB5F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k cId="491541388" sldId="277"/>
            <ac:spMk id="11" creationId="{B1CF402D-BBBB-1565-A98C-DB8A6AF1BEA7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k cId="491541388" sldId="277"/>
            <ac:spMk id="13" creationId="{9594E4CB-C899-0F82-8CE3-83697B01FE76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k cId="491541388" sldId="277"/>
            <ac:spMk id="15" creationId="{6E0DC221-CFE5-7619-CC5C-44A2D62DA6FB}"/>
          </ac:spMkLst>
        </pc:spChg>
      </pc:sldChg>
      <pc:sldChg chg="modSp add">
        <pc:chgData name="Jodie Gibbens" userId="bd6982d7-97d0-4491-af99-8e5515084579" providerId="ADAL" clId="{F0049FA8-FDEA-5533-A31F-B09EA831EA44}" dt="2025-12-07T12:06:15.878" v="443"/>
        <pc:sldMkLst>
          <pc:docMk/>
          <pc:sldMk cId="3383568265" sldId="278"/>
        </pc:sldMkLst>
        <pc:spChg chg="mod">
          <ac:chgData name="Jodie Gibbens" userId="bd6982d7-97d0-4491-af99-8e5515084579" providerId="ADAL" clId="{F0049FA8-FDEA-5533-A31F-B09EA831EA44}" dt="2025-12-07T12:06:15.878" v="443"/>
          <ac:spMkLst>
            <pc:docMk/>
            <pc:sldMk cId="3383568265" sldId="278"/>
            <ac:spMk id="2" creationId="{B32ED211-ADD7-056A-7824-0F1F15F5E80D}"/>
          </ac:spMkLst>
        </pc:spChg>
        <pc:spChg chg="mod">
          <ac:chgData name="Jodie Gibbens" userId="bd6982d7-97d0-4491-af99-8e5515084579" providerId="ADAL" clId="{F0049FA8-FDEA-5533-A31F-B09EA831EA44}" dt="2025-12-07T12:06:15.878" v="443"/>
          <ac:spMkLst>
            <pc:docMk/>
            <pc:sldMk cId="3383568265" sldId="278"/>
            <ac:spMk id="3" creationId="{FCA89C9A-D7E6-4DCC-F0AD-D8ECF792154E}"/>
          </ac:spMkLst>
        </pc:spChg>
      </pc:sldChg>
      <pc:sldChg chg="modSp add">
        <pc:chgData name="Jodie Gibbens" userId="bd6982d7-97d0-4491-af99-8e5515084579" providerId="ADAL" clId="{F0049FA8-FDEA-5533-A31F-B09EA831EA44}" dt="2025-12-07T12:06:15.878" v="443"/>
        <pc:sldMkLst>
          <pc:docMk/>
          <pc:sldMk cId="1691742953" sldId="279"/>
        </pc:sldMkLst>
        <pc:spChg chg="mod">
          <ac:chgData name="Jodie Gibbens" userId="bd6982d7-97d0-4491-af99-8e5515084579" providerId="ADAL" clId="{F0049FA8-FDEA-5533-A31F-B09EA831EA44}" dt="2025-12-07T12:06:15.878" v="443"/>
          <ac:spMkLst>
            <pc:docMk/>
            <pc:sldMk cId="1691742953" sldId="279"/>
            <ac:spMk id="2" creationId="{FAD3188E-DAF3-97ED-F59C-2C45B68E0CE7}"/>
          </ac:spMkLst>
        </pc:spChg>
      </pc:sldChg>
      <pc:sldChg chg="modSp add">
        <pc:chgData name="Jodie Gibbens" userId="bd6982d7-97d0-4491-af99-8e5515084579" providerId="ADAL" clId="{F0049FA8-FDEA-5533-A31F-B09EA831EA44}" dt="2025-12-07T12:06:50.010" v="450"/>
        <pc:sldMkLst>
          <pc:docMk/>
          <pc:sldMk cId="2962598856" sldId="280"/>
        </pc:sldMkLst>
        <pc:spChg chg="mod">
          <ac:chgData name="Jodie Gibbens" userId="bd6982d7-97d0-4491-af99-8e5515084579" providerId="ADAL" clId="{F0049FA8-FDEA-5533-A31F-B09EA831EA44}" dt="2025-12-07T12:06:50.010" v="450"/>
          <ac:spMkLst>
            <pc:docMk/>
            <pc:sldMk cId="2962598856" sldId="280"/>
            <ac:spMk id="3" creationId="{4FF6FFA6-FAB4-90B1-E6C7-DF567966DD83}"/>
          </ac:spMkLst>
        </pc:spChg>
        <pc:spChg chg="mod">
          <ac:chgData name="Jodie Gibbens" userId="bd6982d7-97d0-4491-af99-8e5515084579" providerId="ADAL" clId="{F0049FA8-FDEA-5533-A31F-B09EA831EA44}" dt="2025-12-07T12:06:15.878" v="443"/>
          <ac:spMkLst>
            <pc:docMk/>
            <pc:sldMk cId="2962598856" sldId="280"/>
            <ac:spMk id="6" creationId="{7BA0DB09-F552-4B1E-317C-53390CEF2060}"/>
          </ac:spMkLst>
        </pc:spChg>
        <pc:spChg chg="mod">
          <ac:chgData name="Jodie Gibbens" userId="bd6982d7-97d0-4491-af99-8e5515084579" providerId="ADAL" clId="{F0049FA8-FDEA-5533-A31F-B09EA831EA44}" dt="2025-12-07T12:06:43.582" v="448"/>
          <ac:spMkLst>
            <pc:docMk/>
            <pc:sldMk cId="2962598856" sldId="280"/>
            <ac:spMk id="15" creationId="{E89C6E58-63AE-4D92-8C52-DBBE459E7701}"/>
          </ac:spMkLst>
        </pc:spChg>
        <pc:spChg chg="mod">
          <ac:chgData name="Jodie Gibbens" userId="bd6982d7-97d0-4491-af99-8e5515084579" providerId="ADAL" clId="{F0049FA8-FDEA-5533-A31F-B09EA831EA44}" dt="2025-12-07T12:06:43.582" v="448"/>
          <ac:spMkLst>
            <pc:docMk/>
            <pc:sldMk cId="2962598856" sldId="280"/>
            <ac:spMk id="16" creationId="{96F74821-7003-630A-5ED1-958D3F6CC3E6}"/>
          </ac:spMkLst>
        </pc:spChg>
        <pc:spChg chg="mod">
          <ac:chgData name="Jodie Gibbens" userId="bd6982d7-97d0-4491-af99-8e5515084579" providerId="ADAL" clId="{F0049FA8-FDEA-5533-A31F-B09EA831EA44}" dt="2025-12-07T12:06:43.582" v="448"/>
          <ac:spMkLst>
            <pc:docMk/>
            <pc:sldMk cId="2962598856" sldId="280"/>
            <ac:spMk id="17" creationId="{9C28E957-321A-ABE1-2774-5310613E193B}"/>
          </ac:spMkLst>
        </pc:spChg>
        <pc:spChg chg="mod">
          <ac:chgData name="Jodie Gibbens" userId="bd6982d7-97d0-4491-af99-8e5515084579" providerId="ADAL" clId="{F0049FA8-FDEA-5533-A31F-B09EA831EA44}" dt="2025-12-07T12:06:15.878" v="443"/>
          <ac:spMkLst>
            <pc:docMk/>
            <pc:sldMk cId="2962598856" sldId="280"/>
            <ac:spMk id="24" creationId="{27062D48-052F-6667-FE48-46CF36C2889F}"/>
          </ac:spMkLst>
        </pc:spChg>
      </pc:sldChg>
      <pc:sldChg chg="modSp add">
        <pc:chgData name="Jodie Gibbens" userId="bd6982d7-97d0-4491-af99-8e5515084579" providerId="ADAL" clId="{F0049FA8-FDEA-5533-A31F-B09EA831EA44}" dt="2025-12-07T12:06:59.133" v="453"/>
        <pc:sldMkLst>
          <pc:docMk/>
          <pc:sldMk cId="887610424" sldId="281"/>
        </pc:sldMkLst>
        <pc:spChg chg="mod">
          <ac:chgData name="Jodie Gibbens" userId="bd6982d7-97d0-4491-af99-8e5515084579" providerId="ADAL" clId="{F0049FA8-FDEA-5533-A31F-B09EA831EA44}" dt="2025-12-07T12:06:43.582" v="448"/>
          <ac:spMkLst>
            <pc:docMk/>
            <pc:sldMk cId="887610424" sldId="281"/>
            <ac:spMk id="8" creationId="{90EE9CFB-2BC0-19B6-EB17-7D98B8C3D9A8}"/>
          </ac:spMkLst>
        </pc:spChg>
        <pc:spChg chg="mod">
          <ac:chgData name="Jodie Gibbens" userId="bd6982d7-97d0-4491-af99-8e5515084579" providerId="ADAL" clId="{F0049FA8-FDEA-5533-A31F-B09EA831EA44}" dt="2025-12-07T12:05:44.279" v="434"/>
          <ac:spMkLst>
            <pc:docMk/>
            <pc:sldMk cId="887610424" sldId="281"/>
            <ac:spMk id="10" creationId="{3F39ADB0-E6F8-8D43-5A5C-3B8123FD10A8}"/>
          </ac:spMkLst>
        </pc:spChg>
        <pc:spChg chg="mod">
          <ac:chgData name="Jodie Gibbens" userId="bd6982d7-97d0-4491-af99-8e5515084579" providerId="ADAL" clId="{F0049FA8-FDEA-5533-A31F-B09EA831EA44}" dt="2025-12-07T12:06:43.582" v="448"/>
          <ac:spMkLst>
            <pc:docMk/>
            <pc:sldMk cId="887610424" sldId="281"/>
            <ac:spMk id="11" creationId="{955B93CB-9CE1-5687-E933-1EC69BB96743}"/>
          </ac:spMkLst>
        </pc:spChg>
        <pc:spChg chg="mod">
          <ac:chgData name="Jodie Gibbens" userId="bd6982d7-97d0-4491-af99-8e5515084579" providerId="ADAL" clId="{F0049FA8-FDEA-5533-A31F-B09EA831EA44}" dt="2025-12-07T12:06:43.582" v="448"/>
          <ac:spMkLst>
            <pc:docMk/>
            <pc:sldMk cId="887610424" sldId="281"/>
            <ac:spMk id="12" creationId="{088B774D-1A3E-87C5-975E-BAE8BE32B362}"/>
          </ac:spMkLst>
        </pc:spChg>
        <pc:spChg chg="mod">
          <ac:chgData name="Jodie Gibbens" userId="bd6982d7-97d0-4491-af99-8e5515084579" providerId="ADAL" clId="{F0049FA8-FDEA-5533-A31F-B09EA831EA44}" dt="2025-12-07T12:05:44.279" v="434"/>
          <ac:spMkLst>
            <pc:docMk/>
            <pc:sldMk cId="887610424" sldId="281"/>
            <ac:spMk id="13" creationId="{370A4AB3-4702-E712-D402-28CF26DC7228}"/>
          </ac:spMkLst>
        </pc:spChg>
        <pc:spChg chg="mod">
          <ac:chgData name="Jodie Gibbens" userId="bd6982d7-97d0-4491-af99-8e5515084579" providerId="ADAL" clId="{F0049FA8-FDEA-5533-A31F-B09EA831EA44}" dt="2025-12-07T12:06:43.582" v="448"/>
          <ac:spMkLst>
            <pc:docMk/>
            <pc:sldMk cId="887610424" sldId="281"/>
            <ac:spMk id="15" creationId="{58F6527A-5E95-0D1A-5F04-36FA5B471E37}"/>
          </ac:spMkLst>
        </pc:spChg>
        <pc:spChg chg="mod">
          <ac:chgData name="Jodie Gibbens" userId="bd6982d7-97d0-4491-af99-8e5515084579" providerId="ADAL" clId="{F0049FA8-FDEA-5533-A31F-B09EA831EA44}" dt="2025-12-07T12:06:43.582" v="448"/>
          <ac:spMkLst>
            <pc:docMk/>
            <pc:sldMk cId="887610424" sldId="281"/>
            <ac:spMk id="16" creationId="{3F828F27-5DA0-17E3-EEAA-96D5D9E9A3D1}"/>
          </ac:spMkLst>
        </pc:spChg>
        <pc:spChg chg="mod">
          <ac:chgData name="Jodie Gibbens" userId="bd6982d7-97d0-4491-af99-8e5515084579" providerId="ADAL" clId="{F0049FA8-FDEA-5533-A31F-B09EA831EA44}" dt="2025-12-07T12:06:43.582" v="448"/>
          <ac:spMkLst>
            <pc:docMk/>
            <pc:sldMk cId="887610424" sldId="281"/>
            <ac:spMk id="17" creationId="{D09AEA19-259B-5CB9-D02D-85130B40A74D}"/>
          </ac:spMkLst>
        </pc:spChg>
        <pc:spChg chg="mod">
          <ac:chgData name="Jodie Gibbens" userId="bd6982d7-97d0-4491-af99-8e5515084579" providerId="ADAL" clId="{F0049FA8-FDEA-5533-A31F-B09EA831EA44}" dt="2025-12-07T12:06:15.878" v="443"/>
          <ac:spMkLst>
            <pc:docMk/>
            <pc:sldMk cId="887610424" sldId="281"/>
            <ac:spMk id="25" creationId="{ED9116E1-A2E5-1734-7B4E-905A9657C4CF}"/>
          </ac:spMkLst>
        </pc:spChg>
        <pc:spChg chg="mod">
          <ac:chgData name="Jodie Gibbens" userId="bd6982d7-97d0-4491-af99-8e5515084579" providerId="ADAL" clId="{F0049FA8-FDEA-5533-A31F-B09EA831EA44}" dt="2025-12-07T12:06:43.582" v="448"/>
          <ac:spMkLst>
            <pc:docMk/>
            <pc:sldMk cId="887610424" sldId="281"/>
            <ac:spMk id="29" creationId="{7DAD4B17-0C14-E920-7FA8-9FCC37DA5292}"/>
          </ac:spMkLst>
        </pc:spChg>
        <pc:spChg chg="mod">
          <ac:chgData name="Jodie Gibbens" userId="bd6982d7-97d0-4491-af99-8e5515084579" providerId="ADAL" clId="{F0049FA8-FDEA-5533-A31F-B09EA831EA44}" dt="2025-12-07T12:06:43.582" v="448"/>
          <ac:spMkLst>
            <pc:docMk/>
            <pc:sldMk cId="887610424" sldId="281"/>
            <ac:spMk id="30" creationId="{09715A68-CCF5-1D27-2AFE-FDE39EB66814}"/>
          </ac:spMkLst>
        </pc:spChg>
        <pc:spChg chg="mod">
          <ac:chgData name="Jodie Gibbens" userId="bd6982d7-97d0-4491-af99-8e5515084579" providerId="ADAL" clId="{F0049FA8-FDEA-5533-A31F-B09EA831EA44}" dt="2025-12-07T12:06:43.582" v="448"/>
          <ac:spMkLst>
            <pc:docMk/>
            <pc:sldMk cId="887610424" sldId="281"/>
            <ac:spMk id="31" creationId="{C798809C-E136-3227-7B0F-E80F4077CD98}"/>
          </ac:spMkLst>
        </pc:spChg>
        <pc:spChg chg="mod">
          <ac:chgData name="Jodie Gibbens" userId="bd6982d7-97d0-4491-af99-8e5515084579" providerId="ADAL" clId="{F0049FA8-FDEA-5533-A31F-B09EA831EA44}" dt="2025-12-07T12:06:43.582" v="448"/>
          <ac:spMkLst>
            <pc:docMk/>
            <pc:sldMk cId="887610424" sldId="281"/>
            <ac:spMk id="32" creationId="{5ECB77FE-5ABF-7CEF-0F2B-6B8FF2A8BDA3}"/>
          </ac:spMkLst>
        </pc:spChg>
        <pc:graphicFrameChg chg="mod">
          <ac:chgData name="Jodie Gibbens" userId="bd6982d7-97d0-4491-af99-8e5515084579" providerId="ADAL" clId="{F0049FA8-FDEA-5533-A31F-B09EA831EA44}" dt="2025-12-07T12:06:59.133" v="453"/>
          <ac:graphicFrameMkLst>
            <pc:docMk/>
            <pc:sldMk cId="887610424" sldId="281"/>
            <ac:graphicFrameMk id="7" creationId="{118727F4-35DD-B6B6-54CA-4F883C2ADD95}"/>
          </ac:graphicFrameMkLst>
        </pc:graphicFrameChg>
      </pc:sldChg>
      <pc:sldChg chg="modSp add mod modAnim">
        <pc:chgData name="Jodie Gibbens" userId="bd6982d7-97d0-4491-af99-8e5515084579" providerId="ADAL" clId="{F0049FA8-FDEA-5533-A31F-B09EA831EA44}" dt="2025-12-07T12:10:43.128" v="489"/>
        <pc:sldMkLst>
          <pc:docMk/>
          <pc:sldMk cId="3363646594" sldId="282"/>
        </pc:sldMkLst>
        <pc:spChg chg="mod">
          <ac:chgData name="Jodie Gibbens" userId="bd6982d7-97d0-4491-af99-8e5515084579" providerId="ADAL" clId="{F0049FA8-FDEA-5533-A31F-B09EA831EA44}" dt="2025-12-07T12:05:49.609" v="436"/>
          <ac:spMkLst>
            <pc:docMk/>
            <pc:sldMk cId="3363646594" sldId="282"/>
            <ac:spMk id="2" creationId="{F743D684-5FFD-8F98-63A2-0BBF6F856BF2}"/>
          </ac:spMkLst>
        </pc:spChg>
        <pc:spChg chg="mod">
          <ac:chgData name="Jodie Gibbens" userId="bd6982d7-97d0-4491-af99-8e5515084579" providerId="ADAL" clId="{F0049FA8-FDEA-5533-A31F-B09EA831EA44}" dt="2025-12-07T12:10:31.574" v="487" actId="1076"/>
          <ac:spMkLst>
            <pc:docMk/>
            <pc:sldMk cId="3363646594" sldId="282"/>
            <ac:spMk id="3" creationId="{2A968CA2-81D1-EF56-FC49-1B4A6B7027F8}"/>
          </ac:spMkLst>
        </pc:spChg>
        <pc:spChg chg="mod">
          <ac:chgData name="Jodie Gibbens" userId="bd6982d7-97d0-4491-af99-8e5515084579" providerId="ADAL" clId="{F0049FA8-FDEA-5533-A31F-B09EA831EA44}" dt="2025-12-07T12:05:49.609" v="436"/>
          <ac:spMkLst>
            <pc:docMk/>
            <pc:sldMk cId="3363646594" sldId="282"/>
            <ac:spMk id="4" creationId="{2C75FAEA-D582-EB38-9544-2E393AB7EA34}"/>
          </ac:spMkLst>
        </pc:spChg>
        <pc:spChg chg="mod">
          <ac:chgData name="Jodie Gibbens" userId="bd6982d7-97d0-4491-af99-8e5515084579" providerId="ADAL" clId="{F0049FA8-FDEA-5533-A31F-B09EA831EA44}" dt="2025-12-07T12:05:49.609" v="436"/>
          <ac:spMkLst>
            <pc:docMk/>
            <pc:sldMk cId="3363646594" sldId="282"/>
            <ac:spMk id="5" creationId="{459EA667-9309-26B9-1895-33A58E0DF1E1}"/>
          </ac:spMkLst>
        </pc:spChg>
        <pc:spChg chg="mod">
          <ac:chgData name="Jodie Gibbens" userId="bd6982d7-97d0-4491-af99-8e5515084579" providerId="ADAL" clId="{F0049FA8-FDEA-5533-A31F-B09EA831EA44}" dt="2025-12-07T12:05:49.609" v="436"/>
          <ac:spMkLst>
            <pc:docMk/>
            <pc:sldMk cId="3363646594" sldId="282"/>
            <ac:spMk id="6" creationId="{0B722337-980C-BDAC-C909-9D3965895C8A}"/>
          </ac:spMkLst>
        </pc:spChg>
        <pc:spChg chg="mod">
          <ac:chgData name="Jodie Gibbens" userId="bd6982d7-97d0-4491-af99-8e5515084579" providerId="ADAL" clId="{F0049FA8-FDEA-5533-A31F-B09EA831EA44}" dt="2025-12-07T12:06:26.630" v="444"/>
          <ac:spMkLst>
            <pc:docMk/>
            <pc:sldMk cId="3363646594" sldId="282"/>
            <ac:spMk id="10" creationId="{B36D8CDA-9CF1-E6EF-2698-2823D77DF37C}"/>
          </ac:spMkLst>
        </pc:spChg>
        <pc:spChg chg="mod">
          <ac:chgData name="Jodie Gibbens" userId="bd6982d7-97d0-4491-af99-8e5515084579" providerId="ADAL" clId="{F0049FA8-FDEA-5533-A31F-B09EA831EA44}" dt="2025-12-07T12:06:26.630" v="444"/>
          <ac:spMkLst>
            <pc:docMk/>
            <pc:sldMk cId="3363646594" sldId="282"/>
            <ac:spMk id="11" creationId="{BE28F033-C904-F77B-BA8E-0074D3A24590}"/>
          </ac:spMkLst>
        </pc:spChg>
        <pc:spChg chg="mod">
          <ac:chgData name="Jodie Gibbens" userId="bd6982d7-97d0-4491-af99-8e5515084579" providerId="ADAL" clId="{F0049FA8-FDEA-5533-A31F-B09EA831EA44}" dt="2025-12-07T12:06:32.490" v="445"/>
          <ac:spMkLst>
            <pc:docMk/>
            <pc:sldMk cId="3363646594" sldId="282"/>
            <ac:spMk id="12" creationId="{D40DE5DF-E01F-F789-039D-428069BB1A02}"/>
          </ac:spMkLst>
        </pc:spChg>
        <pc:spChg chg="mod">
          <ac:chgData name="Jodie Gibbens" userId="bd6982d7-97d0-4491-af99-8e5515084579" providerId="ADAL" clId="{F0049FA8-FDEA-5533-A31F-B09EA831EA44}" dt="2025-12-07T12:06:32.490" v="445"/>
          <ac:spMkLst>
            <pc:docMk/>
            <pc:sldMk cId="3363646594" sldId="282"/>
            <ac:spMk id="14" creationId="{23915BF2-1E08-393A-C4E7-8C619A7B2946}"/>
          </ac:spMkLst>
        </pc:spChg>
        <pc:spChg chg="mod">
          <ac:chgData name="Jodie Gibbens" userId="bd6982d7-97d0-4491-af99-8e5515084579" providerId="ADAL" clId="{F0049FA8-FDEA-5533-A31F-B09EA831EA44}" dt="2025-12-07T12:05:47.123" v="435"/>
          <ac:spMkLst>
            <pc:docMk/>
            <pc:sldMk cId="3363646594" sldId="282"/>
            <ac:spMk id="16" creationId="{E911B8BF-B14D-59E8-EBD9-0E22215637EB}"/>
          </ac:spMkLst>
        </pc:spChg>
        <pc:spChg chg="mod">
          <ac:chgData name="Jodie Gibbens" userId="bd6982d7-97d0-4491-af99-8e5515084579" providerId="ADAL" clId="{F0049FA8-FDEA-5533-A31F-B09EA831EA44}" dt="2025-12-07T12:05:49.609" v="436"/>
          <ac:spMkLst>
            <pc:docMk/>
            <pc:sldMk cId="3363646594" sldId="282"/>
            <ac:spMk id="17" creationId="{C78EB08F-F329-C849-0614-8D2BA40106E9}"/>
          </ac:spMkLst>
        </pc:spChg>
        <pc:spChg chg="mod">
          <ac:chgData name="Jodie Gibbens" userId="bd6982d7-97d0-4491-af99-8e5515084579" providerId="ADAL" clId="{F0049FA8-FDEA-5533-A31F-B09EA831EA44}" dt="2025-12-07T12:06:26.630" v="444"/>
          <ac:spMkLst>
            <pc:docMk/>
            <pc:sldMk cId="3363646594" sldId="282"/>
            <ac:spMk id="18" creationId="{BC037230-F549-4884-48E4-22ACB41249E9}"/>
          </ac:spMkLst>
        </pc:spChg>
        <pc:spChg chg="mod">
          <ac:chgData name="Jodie Gibbens" userId="bd6982d7-97d0-4491-af99-8e5515084579" providerId="ADAL" clId="{F0049FA8-FDEA-5533-A31F-B09EA831EA44}" dt="2025-12-07T12:06:32.490" v="445"/>
          <ac:spMkLst>
            <pc:docMk/>
            <pc:sldMk cId="3363646594" sldId="282"/>
            <ac:spMk id="20" creationId="{54F37AC2-3E6B-E7B2-5936-EC9D837FB889}"/>
          </ac:spMkLst>
        </pc:spChg>
        <pc:spChg chg="mod">
          <ac:chgData name="Jodie Gibbens" userId="bd6982d7-97d0-4491-af99-8e5515084579" providerId="ADAL" clId="{F0049FA8-FDEA-5533-A31F-B09EA831EA44}" dt="2025-12-07T12:05:49.609" v="436"/>
          <ac:spMkLst>
            <pc:docMk/>
            <pc:sldMk cId="3363646594" sldId="282"/>
            <ac:spMk id="32" creationId="{555330E6-D93E-E209-28ED-1EA307487380}"/>
          </ac:spMkLst>
        </pc:spChg>
        <pc:spChg chg="mod">
          <ac:chgData name="Jodie Gibbens" userId="bd6982d7-97d0-4491-af99-8e5515084579" providerId="ADAL" clId="{F0049FA8-FDEA-5533-A31F-B09EA831EA44}" dt="2025-12-07T12:05:49.609" v="436"/>
          <ac:spMkLst>
            <pc:docMk/>
            <pc:sldMk cId="3363646594" sldId="282"/>
            <ac:spMk id="34" creationId="{67F1831E-8315-356F-AE55-9450F2A6FC93}"/>
          </ac:spMkLst>
        </pc:spChg>
        <pc:spChg chg="mod">
          <ac:chgData name="Jodie Gibbens" userId="bd6982d7-97d0-4491-af99-8e5515084579" providerId="ADAL" clId="{F0049FA8-FDEA-5533-A31F-B09EA831EA44}" dt="2025-12-07T12:06:26.630" v="444"/>
          <ac:spMkLst>
            <pc:docMk/>
            <pc:sldMk cId="3363646594" sldId="282"/>
            <ac:spMk id="38" creationId="{9A664945-2CED-F290-1CB8-1E5C1E9810D1}"/>
          </ac:spMkLst>
        </pc:spChg>
        <pc:spChg chg="mod">
          <ac:chgData name="Jodie Gibbens" userId="bd6982d7-97d0-4491-af99-8e5515084579" providerId="ADAL" clId="{F0049FA8-FDEA-5533-A31F-B09EA831EA44}" dt="2025-12-07T12:10:27.312" v="486" actId="255"/>
          <ac:spMkLst>
            <pc:docMk/>
            <pc:sldMk cId="3363646594" sldId="282"/>
            <ac:spMk id="40" creationId="{F8CFDA6E-A592-2AA3-2C54-44CDB8AAEDCF}"/>
          </ac:spMkLst>
        </pc:spChg>
      </pc:sldChg>
      <pc:sldChg chg="modSp add">
        <pc:chgData name="Jodie Gibbens" userId="bd6982d7-97d0-4491-af99-8e5515084579" providerId="ADAL" clId="{F0049FA8-FDEA-5533-A31F-B09EA831EA44}" dt="2025-12-07T12:06:50.010" v="450"/>
        <pc:sldMkLst>
          <pc:docMk/>
          <pc:sldMk cId="3659319450" sldId="283"/>
        </pc:sldMkLst>
        <pc:spChg chg="mod">
          <ac:chgData name="Jodie Gibbens" userId="bd6982d7-97d0-4491-af99-8e5515084579" providerId="ADAL" clId="{F0049FA8-FDEA-5533-A31F-B09EA831EA44}" dt="2025-12-07T12:06:50.010" v="450"/>
          <ac:spMkLst>
            <pc:docMk/>
            <pc:sldMk cId="3659319450" sldId="283"/>
            <ac:spMk id="4" creationId="{69404543-8D5F-1A57-53BD-B5CA08487355}"/>
          </ac:spMkLst>
        </pc:spChg>
        <pc:spChg chg="mod">
          <ac:chgData name="Jodie Gibbens" userId="bd6982d7-97d0-4491-af99-8e5515084579" providerId="ADAL" clId="{F0049FA8-FDEA-5533-A31F-B09EA831EA44}" dt="2025-12-07T12:06:50.010" v="450"/>
          <ac:spMkLst>
            <pc:docMk/>
            <pc:sldMk cId="3659319450" sldId="283"/>
            <ac:spMk id="5" creationId="{C3890B51-50D9-C89B-A854-7CA3B0B91168}"/>
          </ac:spMkLst>
        </pc:spChg>
        <pc:spChg chg="mod">
          <ac:chgData name="Jodie Gibbens" userId="bd6982d7-97d0-4491-af99-8e5515084579" providerId="ADAL" clId="{F0049FA8-FDEA-5533-A31F-B09EA831EA44}" dt="2025-12-07T12:06:50.010" v="450"/>
          <ac:spMkLst>
            <pc:docMk/>
            <pc:sldMk cId="3659319450" sldId="283"/>
            <ac:spMk id="6" creationId="{F8860A8E-68E1-ED35-A53A-37BBA32316ED}"/>
          </ac:spMkLst>
        </pc:spChg>
        <pc:spChg chg="mod">
          <ac:chgData name="Jodie Gibbens" userId="bd6982d7-97d0-4491-af99-8e5515084579" providerId="ADAL" clId="{F0049FA8-FDEA-5533-A31F-B09EA831EA44}" dt="2025-12-07T12:06:50.010" v="450"/>
          <ac:spMkLst>
            <pc:docMk/>
            <pc:sldMk cId="3659319450" sldId="283"/>
            <ac:spMk id="7" creationId="{859ACABB-197D-FD31-78B5-AC4583C1B45A}"/>
          </ac:spMkLst>
        </pc:spChg>
        <pc:spChg chg="mod">
          <ac:chgData name="Jodie Gibbens" userId="bd6982d7-97d0-4491-af99-8e5515084579" providerId="ADAL" clId="{F0049FA8-FDEA-5533-A31F-B09EA831EA44}" dt="2025-12-07T12:06:50.010" v="450"/>
          <ac:spMkLst>
            <pc:docMk/>
            <pc:sldMk cId="3659319450" sldId="283"/>
            <ac:spMk id="8" creationId="{96845345-0B34-4D5F-813E-CDFA5F83C656}"/>
          </ac:spMkLst>
        </pc:spChg>
        <pc:spChg chg="mod">
          <ac:chgData name="Jodie Gibbens" userId="bd6982d7-97d0-4491-af99-8e5515084579" providerId="ADAL" clId="{F0049FA8-FDEA-5533-A31F-B09EA831EA44}" dt="2025-12-07T12:06:50.010" v="450"/>
          <ac:spMkLst>
            <pc:docMk/>
            <pc:sldMk cId="3659319450" sldId="283"/>
            <ac:spMk id="9" creationId="{BFD46B1D-A3E9-77F2-4C3F-B2921CB533BE}"/>
          </ac:spMkLst>
        </pc:spChg>
        <pc:spChg chg="mod">
          <ac:chgData name="Jodie Gibbens" userId="bd6982d7-97d0-4491-af99-8e5515084579" providerId="ADAL" clId="{F0049FA8-FDEA-5533-A31F-B09EA831EA44}" dt="2025-12-07T12:06:50.010" v="450"/>
          <ac:spMkLst>
            <pc:docMk/>
            <pc:sldMk cId="3659319450" sldId="283"/>
            <ac:spMk id="10" creationId="{D99685C8-827C-68BD-3881-4C4E06549E8D}"/>
          </ac:spMkLst>
        </pc:spChg>
        <pc:spChg chg="mod">
          <ac:chgData name="Jodie Gibbens" userId="bd6982d7-97d0-4491-af99-8e5515084579" providerId="ADAL" clId="{F0049FA8-FDEA-5533-A31F-B09EA831EA44}" dt="2025-12-07T12:06:50.010" v="450"/>
          <ac:spMkLst>
            <pc:docMk/>
            <pc:sldMk cId="3659319450" sldId="283"/>
            <ac:spMk id="11" creationId="{70CB8ABF-4BF0-7E11-8003-6F68659AE726}"/>
          </ac:spMkLst>
        </pc:spChg>
        <pc:spChg chg="mod">
          <ac:chgData name="Jodie Gibbens" userId="bd6982d7-97d0-4491-af99-8e5515084579" providerId="ADAL" clId="{F0049FA8-FDEA-5533-A31F-B09EA831EA44}" dt="2025-12-07T12:06:15.878" v="443"/>
          <ac:spMkLst>
            <pc:docMk/>
            <pc:sldMk cId="3659319450" sldId="283"/>
            <ac:spMk id="12" creationId="{09AB5A49-3C47-5A8A-AA1C-BA40F31D41AB}"/>
          </ac:spMkLst>
        </pc:spChg>
      </pc:sldChg>
      <pc:sldChg chg="modSp add mod">
        <pc:chgData name="Jodie Gibbens" userId="bd6982d7-97d0-4491-af99-8e5515084579" providerId="ADAL" clId="{F0049FA8-FDEA-5533-A31F-B09EA831EA44}" dt="2025-12-07T12:12:17.148" v="511" actId="1076"/>
        <pc:sldMkLst>
          <pc:docMk/>
          <pc:sldMk cId="2690380324" sldId="284"/>
        </pc:sldMkLst>
        <pc:spChg chg="mod">
          <ac:chgData name="Jodie Gibbens" userId="bd6982d7-97d0-4491-af99-8e5515084579" providerId="ADAL" clId="{F0049FA8-FDEA-5533-A31F-B09EA831EA44}" dt="2025-12-07T12:12:04.868" v="506" actId="255"/>
          <ac:spMkLst>
            <pc:docMk/>
            <pc:sldMk cId="2690380324" sldId="284"/>
            <ac:spMk id="2" creationId="{5A510DD6-CB61-1D49-EBE5-7704C939B449}"/>
          </ac:spMkLst>
        </pc:spChg>
        <pc:spChg chg="mod">
          <ac:chgData name="Jodie Gibbens" userId="bd6982d7-97d0-4491-af99-8e5515084579" providerId="ADAL" clId="{F0049FA8-FDEA-5533-A31F-B09EA831EA44}" dt="2025-12-07T12:12:01.087" v="505" actId="207"/>
          <ac:spMkLst>
            <pc:docMk/>
            <pc:sldMk cId="2690380324" sldId="284"/>
            <ac:spMk id="11" creationId="{CA941D09-2753-8FC9-0D03-8D3877A1C23C}"/>
          </ac:spMkLst>
        </pc:spChg>
        <pc:spChg chg="mod">
          <ac:chgData name="Jodie Gibbens" userId="bd6982d7-97d0-4491-af99-8e5515084579" providerId="ADAL" clId="{F0049FA8-FDEA-5533-A31F-B09EA831EA44}" dt="2025-12-07T12:12:17.148" v="511" actId="1076"/>
          <ac:spMkLst>
            <pc:docMk/>
            <pc:sldMk cId="2690380324" sldId="284"/>
            <ac:spMk id="14" creationId="{57C576AF-1EAC-DD6D-1AFA-A001958900FD}"/>
          </ac:spMkLst>
        </pc:spChg>
      </pc:sldChg>
      <pc:sldChg chg="modSp add">
        <pc:chgData name="Jodie Gibbens" userId="bd6982d7-97d0-4491-af99-8e5515084579" providerId="ADAL" clId="{F0049FA8-FDEA-5533-A31F-B09EA831EA44}" dt="2025-12-07T12:06:15.878" v="443"/>
        <pc:sldMkLst>
          <pc:docMk/>
          <pc:sldMk cId="3849031572" sldId="285"/>
        </pc:sldMkLst>
        <pc:spChg chg="mod">
          <ac:chgData name="Jodie Gibbens" userId="bd6982d7-97d0-4491-af99-8e5515084579" providerId="ADAL" clId="{F0049FA8-FDEA-5533-A31F-B09EA831EA44}" dt="2025-12-07T12:06:15.878" v="443"/>
          <ac:spMkLst>
            <pc:docMk/>
            <pc:sldMk cId="3849031572" sldId="285"/>
            <ac:spMk id="6" creationId="{7FDE4EE9-6415-77C4-061C-8D52CC4C767E}"/>
          </ac:spMkLst>
        </pc:spChg>
        <pc:spChg chg="mod">
          <ac:chgData name="Jodie Gibbens" userId="bd6982d7-97d0-4491-af99-8e5515084579" providerId="ADAL" clId="{F0049FA8-FDEA-5533-A31F-B09EA831EA44}" dt="2025-12-07T12:05:44.279" v="434"/>
          <ac:spMkLst>
            <pc:docMk/>
            <pc:sldMk cId="3849031572" sldId="285"/>
            <ac:spMk id="9" creationId="{603BE3B9-0A20-75FB-CA45-926E86019203}"/>
          </ac:spMkLst>
        </pc:spChg>
        <pc:spChg chg="mod">
          <ac:chgData name="Jodie Gibbens" userId="bd6982d7-97d0-4491-af99-8e5515084579" providerId="ADAL" clId="{F0049FA8-FDEA-5533-A31F-B09EA831EA44}" dt="2025-12-07T12:05:44.279" v="434"/>
          <ac:spMkLst>
            <pc:docMk/>
            <pc:sldMk cId="3849031572" sldId="285"/>
            <ac:spMk id="10" creationId="{480F819F-18D8-33B9-6E85-B2AC3517AAE8}"/>
          </ac:spMkLst>
        </pc:spChg>
      </pc:sldChg>
      <pc:sldChg chg="modSp del">
        <pc:chgData name="Jodie Gibbens" userId="bd6982d7-97d0-4491-af99-8e5515084579" providerId="ADAL" clId="{F0049FA8-FDEA-5533-A31F-B09EA831EA44}" dt="2025-12-07T12:12:24.832" v="529" actId="2696"/>
        <pc:sldMkLst>
          <pc:docMk/>
          <pc:sldMk cId="1056079113" sldId="289"/>
        </pc:sldMkLst>
        <pc:spChg chg="mod">
          <ac:chgData name="Jodie Gibbens" userId="bd6982d7-97d0-4491-af99-8e5515084579" providerId="ADAL" clId="{F0049FA8-FDEA-5533-A31F-B09EA831EA44}" dt="2025-12-07T11:34:56.560" v="8"/>
          <ac:spMkLst>
            <pc:docMk/>
            <pc:sldMk cId="1056079113" sldId="289"/>
            <ac:spMk id="2" creationId="{E7DED55A-03AE-F691-C6DC-272270805E4D}"/>
          </ac:spMkLst>
        </pc:spChg>
        <pc:spChg chg="mod">
          <ac:chgData name="Jodie Gibbens" userId="bd6982d7-97d0-4491-af99-8e5515084579" providerId="ADAL" clId="{F0049FA8-FDEA-5533-A31F-B09EA831EA44}" dt="2025-12-07T11:35:23.078" v="10"/>
          <ac:spMkLst>
            <pc:docMk/>
            <pc:sldMk cId="1056079113" sldId="289"/>
            <ac:spMk id="4" creationId="{D86602BE-59F2-1E1B-1052-AF23275810B1}"/>
          </ac:spMkLst>
        </pc:spChg>
        <pc:spChg chg="mod">
          <ac:chgData name="Jodie Gibbens" userId="bd6982d7-97d0-4491-af99-8e5515084579" providerId="ADAL" clId="{F0049FA8-FDEA-5533-A31F-B09EA831EA44}" dt="2025-12-07T11:34:56.560" v="8"/>
          <ac:spMkLst>
            <pc:docMk/>
            <pc:sldMk cId="1056079113" sldId="289"/>
            <ac:spMk id="10" creationId="{5D4EFC9E-45B0-B8C2-780C-3EC342AF7566}"/>
          </ac:spMkLst>
        </pc:spChg>
        <pc:spChg chg="mod">
          <ac:chgData name="Jodie Gibbens" userId="bd6982d7-97d0-4491-af99-8e5515084579" providerId="ADAL" clId="{F0049FA8-FDEA-5533-A31F-B09EA831EA44}" dt="2025-12-07T12:06:43.582" v="448"/>
          <ac:spMkLst>
            <pc:docMk/>
            <pc:sldMk cId="1056079113" sldId="289"/>
            <ac:spMk id="14" creationId="{6577450C-7DD4-CED1-BECC-70DEB15FF06E}"/>
          </ac:spMkLst>
        </pc:spChg>
      </pc:sldChg>
      <pc:sldChg chg="addSp delSp modSp del mod modNotes">
        <pc:chgData name="Jodie Gibbens" userId="bd6982d7-97d0-4491-af99-8e5515084579" providerId="ADAL" clId="{F0049FA8-FDEA-5533-A31F-B09EA831EA44}" dt="2025-12-07T12:12:24.883" v="531" actId="2696"/>
        <pc:sldMkLst>
          <pc:docMk/>
          <pc:sldMk cId="2175792539" sldId="298"/>
        </pc:sldMkLst>
        <pc:spChg chg="add del mod">
          <ac:chgData name="Jodie Gibbens" userId="bd6982d7-97d0-4491-af99-8e5515084579" providerId="ADAL" clId="{F0049FA8-FDEA-5533-A31F-B09EA831EA44}" dt="2025-12-07T11:55:41.594" v="426" actId="478"/>
          <ac:spMkLst>
            <pc:docMk/>
            <pc:sldMk cId="2175792539" sldId="298"/>
            <ac:spMk id="2" creationId="{589B0E22-F9CF-BFF5-4ED9-0C36CDE0B35A}"/>
          </ac:spMkLst>
        </pc:spChg>
        <pc:spChg chg="add mod">
          <ac:chgData name="Jodie Gibbens" userId="bd6982d7-97d0-4491-af99-8e5515084579" providerId="ADAL" clId="{F0049FA8-FDEA-5533-A31F-B09EA831EA44}" dt="2025-12-07T11:55:23.697" v="424" actId="167"/>
          <ac:spMkLst>
            <pc:docMk/>
            <pc:sldMk cId="2175792539" sldId="298"/>
            <ac:spMk id="3" creationId="{751CE93C-E2A1-A1F2-D6B0-909EA526AE63}"/>
          </ac:spMkLst>
        </pc:spChg>
        <pc:spChg chg="del mod">
          <ac:chgData name="Jodie Gibbens" userId="bd6982d7-97d0-4491-af99-8e5515084579" providerId="ADAL" clId="{F0049FA8-FDEA-5533-A31F-B09EA831EA44}" dt="2025-12-07T11:55:06.645" v="420" actId="478"/>
          <ac:spMkLst>
            <pc:docMk/>
            <pc:sldMk cId="2175792539" sldId="298"/>
            <ac:spMk id="4" creationId="{FB7D264D-20FF-F2D3-CAB0-517F40A2CFD7}"/>
          </ac:spMkLst>
        </pc:spChg>
        <pc:spChg chg="mod">
          <ac:chgData name="Jodie Gibbens" userId="bd6982d7-97d0-4491-af99-8e5515084579" providerId="ADAL" clId="{F0049FA8-FDEA-5533-A31F-B09EA831EA44}" dt="2025-12-07T12:06:43.582" v="448"/>
          <ac:spMkLst>
            <pc:docMk/>
            <pc:sldMk cId="2175792539" sldId="298"/>
            <ac:spMk id="6" creationId="{DA630D53-8F87-E487-D3DC-DBDA9E772F0E}"/>
          </ac:spMkLst>
        </pc:spChg>
        <pc:spChg chg="mod">
          <ac:chgData name="Jodie Gibbens" userId="bd6982d7-97d0-4491-af99-8e5515084579" providerId="ADAL" clId="{F0049FA8-FDEA-5533-A31F-B09EA831EA44}" dt="2025-12-07T12:06:43.582" v="448"/>
          <ac:spMkLst>
            <pc:docMk/>
            <pc:sldMk cId="2175792539" sldId="298"/>
            <ac:spMk id="7" creationId="{29CF9E8F-EC15-635C-D22C-7C7C44140C47}"/>
          </ac:spMkLst>
        </pc:spChg>
        <pc:spChg chg="mod">
          <ac:chgData name="Jodie Gibbens" userId="bd6982d7-97d0-4491-af99-8e5515084579" providerId="ADAL" clId="{F0049FA8-FDEA-5533-A31F-B09EA831EA44}" dt="2025-12-07T12:06:59.133" v="453"/>
          <ac:spMkLst>
            <pc:docMk/>
            <pc:sldMk cId="2175792539" sldId="298"/>
            <ac:spMk id="15" creationId="{BE27F8A4-3100-E333-C8F7-167BBC78DDBB}"/>
          </ac:spMkLst>
        </pc:spChg>
        <pc:spChg chg="mod">
          <ac:chgData name="Jodie Gibbens" userId="bd6982d7-97d0-4491-af99-8e5515084579" providerId="ADAL" clId="{F0049FA8-FDEA-5533-A31F-B09EA831EA44}" dt="2025-12-07T12:06:59.133" v="453"/>
          <ac:spMkLst>
            <pc:docMk/>
            <pc:sldMk cId="2175792539" sldId="298"/>
            <ac:spMk id="22" creationId="{890A90EC-7C9B-50B2-FEBF-9BFEBF3238EB}"/>
          </ac:spMkLst>
        </pc:spChg>
        <pc:spChg chg="mod">
          <ac:chgData name="Jodie Gibbens" userId="bd6982d7-97d0-4491-af99-8e5515084579" providerId="ADAL" clId="{F0049FA8-FDEA-5533-A31F-B09EA831EA44}" dt="2025-12-07T12:06:59.133" v="453"/>
          <ac:spMkLst>
            <pc:docMk/>
            <pc:sldMk cId="2175792539" sldId="298"/>
            <ac:spMk id="23" creationId="{84FF9B64-5173-9FE3-AC2A-4A83FA9E6785}"/>
          </ac:spMkLst>
        </pc:spChg>
        <pc:spChg chg="mod">
          <ac:chgData name="Jodie Gibbens" userId="bd6982d7-97d0-4491-af99-8e5515084579" providerId="ADAL" clId="{F0049FA8-FDEA-5533-A31F-B09EA831EA44}" dt="2025-12-07T12:06:59.133" v="453"/>
          <ac:spMkLst>
            <pc:docMk/>
            <pc:sldMk cId="2175792539" sldId="298"/>
            <ac:spMk id="24" creationId="{02AE9903-049C-921C-70C2-A03C4E0EC7A3}"/>
          </ac:spMkLst>
        </pc:spChg>
        <pc:spChg chg="mod">
          <ac:chgData name="Jodie Gibbens" userId="bd6982d7-97d0-4491-af99-8e5515084579" providerId="ADAL" clId="{F0049FA8-FDEA-5533-A31F-B09EA831EA44}" dt="2025-12-07T12:06:59.133" v="453"/>
          <ac:spMkLst>
            <pc:docMk/>
            <pc:sldMk cId="2175792539" sldId="298"/>
            <ac:spMk id="26" creationId="{024901DD-F8CC-6B6B-BE25-2C2422EC66D4}"/>
          </ac:spMkLst>
        </pc:spChg>
        <pc:spChg chg="mod">
          <ac:chgData name="Jodie Gibbens" userId="bd6982d7-97d0-4491-af99-8e5515084579" providerId="ADAL" clId="{F0049FA8-FDEA-5533-A31F-B09EA831EA44}" dt="2025-12-07T12:06:43.582" v="448"/>
          <ac:spMkLst>
            <pc:docMk/>
            <pc:sldMk cId="2175792539" sldId="298"/>
            <ac:spMk id="31" creationId="{A4EEFE90-3B7A-167B-E822-2C2091A08B73}"/>
          </ac:spMkLst>
        </pc:spChg>
        <pc:spChg chg="mod">
          <ac:chgData name="Jodie Gibbens" userId="bd6982d7-97d0-4491-af99-8e5515084579" providerId="ADAL" clId="{F0049FA8-FDEA-5533-A31F-B09EA831EA44}" dt="2025-12-07T12:06:43.582" v="448"/>
          <ac:spMkLst>
            <pc:docMk/>
            <pc:sldMk cId="2175792539" sldId="298"/>
            <ac:spMk id="32" creationId="{9CC9E22D-9962-CCC0-D5AC-1B88D86848ED}"/>
          </ac:spMkLst>
        </pc:spChg>
        <pc:spChg chg="mod">
          <ac:chgData name="Jodie Gibbens" userId="bd6982d7-97d0-4491-af99-8e5515084579" providerId="ADAL" clId="{F0049FA8-FDEA-5533-A31F-B09EA831EA44}" dt="2025-12-07T12:06:43.582" v="448"/>
          <ac:spMkLst>
            <pc:docMk/>
            <pc:sldMk cId="2175792539" sldId="298"/>
            <ac:spMk id="33" creationId="{304F119D-CE3F-696D-C314-903191DBFC47}"/>
          </ac:spMkLst>
        </pc:spChg>
        <pc:spChg chg="mod">
          <ac:chgData name="Jodie Gibbens" userId="bd6982d7-97d0-4491-af99-8e5515084579" providerId="ADAL" clId="{F0049FA8-FDEA-5533-A31F-B09EA831EA44}" dt="2025-12-07T12:06:43.582" v="448"/>
          <ac:spMkLst>
            <pc:docMk/>
            <pc:sldMk cId="2175792539" sldId="298"/>
            <ac:spMk id="34" creationId="{ED516AD7-D719-36BC-8CD0-74C1F63E2236}"/>
          </ac:spMkLst>
        </pc:spChg>
        <pc:spChg chg="mod">
          <ac:chgData name="Jodie Gibbens" userId="bd6982d7-97d0-4491-af99-8e5515084579" providerId="ADAL" clId="{F0049FA8-FDEA-5533-A31F-B09EA831EA44}" dt="2025-12-07T12:06:43.582" v="448"/>
          <ac:spMkLst>
            <pc:docMk/>
            <pc:sldMk cId="2175792539" sldId="298"/>
            <ac:spMk id="35" creationId="{F9893C75-6C2C-9C10-B277-966EB8A57056}"/>
          </ac:spMkLst>
        </pc:spChg>
      </pc:sldChg>
      <pc:sldChg chg="delSp modSp add mod delAnim modAnim modNotes">
        <pc:chgData name="Jodie Gibbens" userId="bd6982d7-97d0-4491-af99-8e5515084579" providerId="ADAL" clId="{F0049FA8-FDEA-5533-A31F-B09EA831EA44}" dt="2025-12-07T12:07:55.157" v="462" actId="255"/>
        <pc:sldMkLst>
          <pc:docMk/>
          <pc:sldMk cId="2331361697" sldId="326"/>
        </pc:sldMkLst>
        <pc:spChg chg="mod">
          <ac:chgData name="Jodie Gibbens" userId="bd6982d7-97d0-4491-af99-8e5515084579" providerId="ADAL" clId="{F0049FA8-FDEA-5533-A31F-B09EA831EA44}" dt="2025-12-07T12:06:15.878" v="443"/>
          <ac:spMkLst>
            <pc:docMk/>
            <pc:sldMk cId="2331361697" sldId="326"/>
            <ac:spMk id="2" creationId="{8EFFF83F-8B4F-24C3-4D9E-49BBD33B55C0}"/>
          </ac:spMkLst>
        </pc:spChg>
        <pc:spChg chg="mod">
          <ac:chgData name="Jodie Gibbens" userId="bd6982d7-97d0-4491-af99-8e5515084579" providerId="ADAL" clId="{F0049FA8-FDEA-5533-A31F-B09EA831EA44}" dt="2025-12-07T12:06:15.878" v="443"/>
          <ac:spMkLst>
            <pc:docMk/>
            <pc:sldMk cId="2331361697" sldId="326"/>
            <ac:spMk id="3" creationId="{D7E3502E-9F91-A6C2-FBA0-2BF5FBDA87E0}"/>
          </ac:spMkLst>
        </pc:spChg>
        <pc:spChg chg="mod">
          <ac:chgData name="Jodie Gibbens" userId="bd6982d7-97d0-4491-af99-8e5515084579" providerId="ADAL" clId="{F0049FA8-FDEA-5533-A31F-B09EA831EA44}" dt="2025-12-07T12:06:15.878" v="443"/>
          <ac:spMkLst>
            <pc:docMk/>
            <pc:sldMk cId="2331361697" sldId="326"/>
            <ac:spMk id="4" creationId="{4323B990-CEE3-AE6F-7024-3E29B69B7050}"/>
          </ac:spMkLst>
        </pc:spChg>
        <pc:spChg chg="mod">
          <ac:chgData name="Jodie Gibbens" userId="bd6982d7-97d0-4491-af99-8e5515084579" providerId="ADAL" clId="{F0049FA8-FDEA-5533-A31F-B09EA831EA44}" dt="2025-12-07T12:07:55.157" v="462" actId="255"/>
          <ac:spMkLst>
            <pc:docMk/>
            <pc:sldMk cId="2331361697" sldId="326"/>
            <ac:spMk id="9" creationId="{6E9C9770-1A33-8CED-4312-4F886EF5ADE1}"/>
          </ac:spMkLst>
        </pc:spChg>
        <pc:spChg chg="del mod">
          <ac:chgData name="Jodie Gibbens" userId="bd6982d7-97d0-4491-af99-8e5515084579" providerId="ADAL" clId="{F0049FA8-FDEA-5533-A31F-B09EA831EA44}" dt="2025-12-07T12:07:40.998" v="458" actId="478"/>
          <ac:spMkLst>
            <pc:docMk/>
            <pc:sldMk cId="2331361697" sldId="326"/>
            <ac:spMk id="11" creationId="{85C2E1DF-F658-88E3-99A9-5DD16E005FF8}"/>
          </ac:spMkLst>
        </pc:spChg>
      </pc:sldChg>
      <pc:sldChg chg="modSp del">
        <pc:chgData name="Jodie Gibbens" userId="bd6982d7-97d0-4491-af99-8e5515084579" providerId="ADAL" clId="{F0049FA8-FDEA-5533-A31F-B09EA831EA44}" dt="2025-12-07T12:12:24.722" v="518" actId="2696"/>
        <pc:sldMkLst>
          <pc:docMk/>
          <pc:sldMk cId="3978571089" sldId="380"/>
        </pc:sldMkLst>
        <pc:spChg chg="mod">
          <ac:chgData name="Jodie Gibbens" userId="bd6982d7-97d0-4491-af99-8e5515084579" providerId="ADAL" clId="{F0049FA8-FDEA-5533-A31F-B09EA831EA44}" dt="2025-12-07T11:34:56.560" v="8"/>
          <ac:spMkLst>
            <pc:docMk/>
            <pc:sldMk cId="3978571089" sldId="380"/>
            <ac:spMk id="6" creationId="{A64B3354-DDC2-01E1-4E78-33196E371FC9}"/>
          </ac:spMkLst>
        </pc:spChg>
        <pc:spChg chg="mod">
          <ac:chgData name="Jodie Gibbens" userId="bd6982d7-97d0-4491-af99-8e5515084579" providerId="ADAL" clId="{F0049FA8-FDEA-5533-A31F-B09EA831EA44}" dt="2025-12-07T12:06:50.010" v="450"/>
          <ac:spMkLst>
            <pc:docMk/>
            <pc:sldMk cId="3978571089" sldId="380"/>
            <ac:spMk id="8" creationId="{E299AD68-ABC4-9F17-B674-506E981850F9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k cId="3978571089" sldId="380"/>
            <ac:spMk id="10" creationId="{76B27297-9F63-5896-2F20-E27C99FA6336}"/>
          </ac:spMkLst>
        </pc:spChg>
        <pc:spChg chg="mod">
          <ac:chgData name="Jodie Gibbens" userId="bd6982d7-97d0-4491-af99-8e5515084579" providerId="ADAL" clId="{F0049FA8-FDEA-5533-A31F-B09EA831EA44}" dt="2025-12-07T12:06:50.010" v="450"/>
          <ac:spMkLst>
            <pc:docMk/>
            <pc:sldMk cId="3978571089" sldId="380"/>
            <ac:spMk id="17" creationId="{0B82CCC0-6EAA-FD3C-0B33-9BA7ABDA05EA}"/>
          </ac:spMkLst>
        </pc:spChg>
      </pc:sldChg>
      <pc:sldChg chg="modSp add mod">
        <pc:chgData name="Jodie Gibbens" userId="bd6982d7-97d0-4491-af99-8e5515084579" providerId="ADAL" clId="{F0049FA8-FDEA-5533-A31F-B09EA831EA44}" dt="2025-12-07T12:09:53.680" v="473" actId="208"/>
        <pc:sldMkLst>
          <pc:docMk/>
          <pc:sldMk cId="123028802" sldId="2147483592"/>
        </pc:sldMkLst>
        <pc:spChg chg="mod">
          <ac:chgData name="Jodie Gibbens" userId="bd6982d7-97d0-4491-af99-8e5515084579" providerId="ADAL" clId="{F0049FA8-FDEA-5533-A31F-B09EA831EA44}" dt="2025-12-07T12:06:50.010" v="450"/>
          <ac:spMkLst>
            <pc:docMk/>
            <pc:sldMk cId="123028802" sldId="2147483592"/>
            <ac:spMk id="3" creationId="{0845FC27-BE47-5028-334C-6617768ED81C}"/>
          </ac:spMkLst>
        </pc:spChg>
        <pc:spChg chg="mod">
          <ac:chgData name="Jodie Gibbens" userId="bd6982d7-97d0-4491-af99-8e5515084579" providerId="ADAL" clId="{F0049FA8-FDEA-5533-A31F-B09EA831EA44}" dt="2025-12-07T12:06:50.010" v="450"/>
          <ac:spMkLst>
            <pc:docMk/>
            <pc:sldMk cId="123028802" sldId="2147483592"/>
            <ac:spMk id="4" creationId="{9F1D1B07-4863-97E2-BA46-FABEEF35EB07}"/>
          </ac:spMkLst>
        </pc:spChg>
        <pc:spChg chg="mod">
          <ac:chgData name="Jodie Gibbens" userId="bd6982d7-97d0-4491-af99-8e5515084579" providerId="ADAL" clId="{F0049FA8-FDEA-5533-A31F-B09EA831EA44}" dt="2025-12-07T12:09:53.680" v="473" actId="208"/>
          <ac:spMkLst>
            <pc:docMk/>
            <pc:sldMk cId="123028802" sldId="2147483592"/>
            <ac:spMk id="5" creationId="{20A83542-B814-3138-747F-E4D632DF9D5E}"/>
          </ac:spMkLst>
        </pc:spChg>
        <pc:spChg chg="mod">
          <ac:chgData name="Jodie Gibbens" userId="bd6982d7-97d0-4491-af99-8e5515084579" providerId="ADAL" clId="{F0049FA8-FDEA-5533-A31F-B09EA831EA44}" dt="2025-12-07T12:09:53.680" v="473" actId="208"/>
          <ac:spMkLst>
            <pc:docMk/>
            <pc:sldMk cId="123028802" sldId="2147483592"/>
            <ac:spMk id="6" creationId="{613E99FD-BB5B-DA69-FC0C-7D975ADC8380}"/>
          </ac:spMkLst>
        </pc:spChg>
      </pc:sldChg>
      <pc:sldChg chg="delSp modSp add mod delAnim modAnim modNotes">
        <pc:chgData name="Jodie Gibbens" userId="bd6982d7-97d0-4491-af99-8e5515084579" providerId="ADAL" clId="{F0049FA8-FDEA-5533-A31F-B09EA831EA44}" dt="2025-12-07T12:11:54.176" v="504"/>
        <pc:sldMkLst>
          <pc:docMk/>
          <pc:sldMk cId="2934022409" sldId="2147483617"/>
        </pc:sldMkLst>
        <pc:spChg chg="mod">
          <ac:chgData name="Jodie Gibbens" userId="bd6982d7-97d0-4491-af99-8e5515084579" providerId="ADAL" clId="{F0049FA8-FDEA-5533-A31F-B09EA831EA44}" dt="2025-12-07T12:11:52.356" v="503" actId="1076"/>
          <ac:spMkLst>
            <pc:docMk/>
            <pc:sldMk cId="2934022409" sldId="2147483617"/>
            <ac:spMk id="2" creationId="{C4D87EAE-9DEF-1D72-C53E-A441EEB402D3}"/>
          </ac:spMkLst>
        </pc:spChg>
        <pc:spChg chg="mod">
          <ac:chgData name="Jodie Gibbens" userId="bd6982d7-97d0-4491-af99-8e5515084579" providerId="ADAL" clId="{F0049FA8-FDEA-5533-A31F-B09EA831EA44}" dt="2025-12-07T12:11:09.614" v="490" actId="207"/>
          <ac:spMkLst>
            <pc:docMk/>
            <pc:sldMk cId="2934022409" sldId="2147483617"/>
            <ac:spMk id="3" creationId="{6844303F-93D8-B1E5-A194-3D8708593129}"/>
          </ac:spMkLst>
        </pc:spChg>
        <pc:spChg chg="mod">
          <ac:chgData name="Jodie Gibbens" userId="bd6982d7-97d0-4491-af99-8e5515084579" providerId="ADAL" clId="{F0049FA8-FDEA-5533-A31F-B09EA831EA44}" dt="2025-12-07T12:06:35.954" v="446"/>
          <ac:spMkLst>
            <pc:docMk/>
            <pc:sldMk cId="2934022409" sldId="2147483617"/>
            <ac:spMk id="9" creationId="{EA5D5DC0-6687-F93A-29C8-90B499746616}"/>
          </ac:spMkLst>
        </pc:spChg>
        <pc:spChg chg="mod">
          <ac:chgData name="Jodie Gibbens" userId="bd6982d7-97d0-4491-af99-8e5515084579" providerId="ADAL" clId="{F0049FA8-FDEA-5533-A31F-B09EA831EA44}" dt="2025-12-07T12:06:26.630" v="444"/>
          <ac:spMkLst>
            <pc:docMk/>
            <pc:sldMk cId="2934022409" sldId="2147483617"/>
            <ac:spMk id="12" creationId="{5D12D342-43FC-D4D2-F9B8-A7D05AAF3E68}"/>
          </ac:spMkLst>
        </pc:spChg>
        <pc:spChg chg="mod">
          <ac:chgData name="Jodie Gibbens" userId="bd6982d7-97d0-4491-af99-8e5515084579" providerId="ADAL" clId="{F0049FA8-FDEA-5533-A31F-B09EA831EA44}" dt="2025-12-07T12:06:26.630" v="444"/>
          <ac:spMkLst>
            <pc:docMk/>
            <pc:sldMk cId="2934022409" sldId="2147483617"/>
            <ac:spMk id="13" creationId="{88E22009-E803-9E4B-B482-4C67B66BF111}"/>
          </ac:spMkLst>
        </pc:spChg>
        <pc:spChg chg="mod">
          <ac:chgData name="Jodie Gibbens" userId="bd6982d7-97d0-4491-af99-8e5515084579" providerId="ADAL" clId="{F0049FA8-FDEA-5533-A31F-B09EA831EA44}" dt="2025-12-07T12:06:35.954" v="446"/>
          <ac:spMkLst>
            <pc:docMk/>
            <pc:sldMk cId="2934022409" sldId="2147483617"/>
            <ac:spMk id="17" creationId="{D9F427E7-C1C8-E5DC-633B-A644AE206B7F}"/>
          </ac:spMkLst>
        </pc:spChg>
        <pc:spChg chg="mod">
          <ac:chgData name="Jodie Gibbens" userId="bd6982d7-97d0-4491-af99-8e5515084579" providerId="ADAL" clId="{F0049FA8-FDEA-5533-A31F-B09EA831EA44}" dt="2025-12-07T12:06:32.490" v="445"/>
          <ac:spMkLst>
            <pc:docMk/>
            <pc:sldMk cId="2934022409" sldId="2147483617"/>
            <ac:spMk id="18" creationId="{083FEE57-2FA4-BAAF-5FDB-7AFC7636C668}"/>
          </ac:spMkLst>
        </pc:spChg>
        <pc:spChg chg="mod">
          <ac:chgData name="Jodie Gibbens" userId="bd6982d7-97d0-4491-af99-8e5515084579" providerId="ADAL" clId="{F0049FA8-FDEA-5533-A31F-B09EA831EA44}" dt="2025-12-07T12:06:35.954" v="446"/>
          <ac:spMkLst>
            <pc:docMk/>
            <pc:sldMk cId="2934022409" sldId="2147483617"/>
            <ac:spMk id="19" creationId="{C826E898-6B97-F2B5-90A3-466C3352A15B}"/>
          </ac:spMkLst>
        </pc:spChg>
        <pc:spChg chg="mod">
          <ac:chgData name="Jodie Gibbens" userId="bd6982d7-97d0-4491-af99-8e5515084579" providerId="ADAL" clId="{F0049FA8-FDEA-5533-A31F-B09EA831EA44}" dt="2025-12-07T12:06:35.954" v="446"/>
          <ac:spMkLst>
            <pc:docMk/>
            <pc:sldMk cId="2934022409" sldId="2147483617"/>
            <ac:spMk id="20" creationId="{941EDE6F-52E6-2AF6-52E1-A69A2BE01555}"/>
          </ac:spMkLst>
        </pc:spChg>
        <pc:spChg chg="mod">
          <ac:chgData name="Jodie Gibbens" userId="bd6982d7-97d0-4491-af99-8e5515084579" providerId="ADAL" clId="{F0049FA8-FDEA-5533-A31F-B09EA831EA44}" dt="2025-12-07T12:06:35.954" v="446"/>
          <ac:spMkLst>
            <pc:docMk/>
            <pc:sldMk cId="2934022409" sldId="2147483617"/>
            <ac:spMk id="25" creationId="{0E197EAF-3187-DD10-7DFA-35F42209110D}"/>
          </ac:spMkLst>
        </pc:spChg>
        <pc:spChg chg="mod">
          <ac:chgData name="Jodie Gibbens" userId="bd6982d7-97d0-4491-af99-8e5515084579" providerId="ADAL" clId="{F0049FA8-FDEA-5533-A31F-B09EA831EA44}" dt="2025-12-07T12:06:35.954" v="446"/>
          <ac:spMkLst>
            <pc:docMk/>
            <pc:sldMk cId="2934022409" sldId="2147483617"/>
            <ac:spMk id="26" creationId="{D84B52B6-FCE1-2F1E-709B-C2AA8E10D660}"/>
          </ac:spMkLst>
        </pc:spChg>
        <pc:spChg chg="mod">
          <ac:chgData name="Jodie Gibbens" userId="bd6982d7-97d0-4491-af99-8e5515084579" providerId="ADAL" clId="{F0049FA8-FDEA-5533-A31F-B09EA831EA44}" dt="2025-12-07T12:06:35.954" v="446"/>
          <ac:spMkLst>
            <pc:docMk/>
            <pc:sldMk cId="2934022409" sldId="2147483617"/>
            <ac:spMk id="28" creationId="{A2777C48-10C6-02D4-D737-55AEBAF8013C}"/>
          </ac:spMkLst>
        </pc:spChg>
        <pc:spChg chg="mod">
          <ac:chgData name="Jodie Gibbens" userId="bd6982d7-97d0-4491-af99-8e5515084579" providerId="ADAL" clId="{F0049FA8-FDEA-5533-A31F-B09EA831EA44}" dt="2025-12-07T12:06:26.630" v="444"/>
          <ac:spMkLst>
            <pc:docMk/>
            <pc:sldMk cId="2934022409" sldId="2147483617"/>
            <ac:spMk id="29" creationId="{B1B80CF7-A9D2-B672-052D-DDCF2ACCD608}"/>
          </ac:spMkLst>
        </pc:spChg>
        <pc:spChg chg="mod">
          <ac:chgData name="Jodie Gibbens" userId="bd6982d7-97d0-4491-af99-8e5515084579" providerId="ADAL" clId="{F0049FA8-FDEA-5533-A31F-B09EA831EA44}" dt="2025-12-07T12:06:35.954" v="446"/>
          <ac:spMkLst>
            <pc:docMk/>
            <pc:sldMk cId="2934022409" sldId="2147483617"/>
            <ac:spMk id="30" creationId="{DFE207E0-C494-9C88-C8CF-88C7265F17C9}"/>
          </ac:spMkLst>
        </pc:spChg>
        <pc:spChg chg="mod">
          <ac:chgData name="Jodie Gibbens" userId="bd6982d7-97d0-4491-af99-8e5515084579" providerId="ADAL" clId="{F0049FA8-FDEA-5533-A31F-B09EA831EA44}" dt="2025-12-07T12:06:35.954" v="446"/>
          <ac:spMkLst>
            <pc:docMk/>
            <pc:sldMk cId="2934022409" sldId="2147483617"/>
            <ac:spMk id="31" creationId="{E094F503-5F69-776B-01D1-4F492EE915CB}"/>
          </ac:spMkLst>
        </pc:spChg>
        <pc:spChg chg="mod">
          <ac:chgData name="Jodie Gibbens" userId="bd6982d7-97d0-4491-af99-8e5515084579" providerId="ADAL" clId="{F0049FA8-FDEA-5533-A31F-B09EA831EA44}" dt="2025-12-07T12:06:32.490" v="445"/>
          <ac:spMkLst>
            <pc:docMk/>
            <pc:sldMk cId="2934022409" sldId="2147483617"/>
            <ac:spMk id="32" creationId="{E4DBA30C-575C-A5D6-0637-22E30422D208}"/>
          </ac:spMkLst>
        </pc:spChg>
        <pc:spChg chg="mod">
          <ac:chgData name="Jodie Gibbens" userId="bd6982d7-97d0-4491-af99-8e5515084579" providerId="ADAL" clId="{F0049FA8-FDEA-5533-A31F-B09EA831EA44}" dt="2025-12-07T12:06:26.630" v="444"/>
          <ac:spMkLst>
            <pc:docMk/>
            <pc:sldMk cId="2934022409" sldId="2147483617"/>
            <ac:spMk id="33" creationId="{DE8AF73A-1E3A-22DB-FB98-4557D21CB21E}"/>
          </ac:spMkLst>
        </pc:spChg>
        <pc:spChg chg="del mod">
          <ac:chgData name="Jodie Gibbens" userId="bd6982d7-97d0-4491-af99-8e5515084579" providerId="ADAL" clId="{F0049FA8-FDEA-5533-A31F-B09EA831EA44}" dt="2025-12-07T12:11:22.456" v="493" actId="478"/>
          <ac:spMkLst>
            <pc:docMk/>
            <pc:sldMk cId="2934022409" sldId="2147483617"/>
            <ac:spMk id="34" creationId="{AA6F3636-6BBA-C2C2-5602-0219BE2C0EDD}"/>
          </ac:spMkLst>
        </pc:spChg>
        <pc:spChg chg="mod">
          <ac:chgData name="Jodie Gibbens" userId="bd6982d7-97d0-4491-af99-8e5515084579" providerId="ADAL" clId="{F0049FA8-FDEA-5533-A31F-B09EA831EA44}" dt="2025-12-07T12:06:32.490" v="445"/>
          <ac:spMkLst>
            <pc:docMk/>
            <pc:sldMk cId="2934022409" sldId="2147483617"/>
            <ac:spMk id="35" creationId="{2B9C0682-9DA5-7F44-F86B-BBB7B72AC81E}"/>
          </ac:spMkLst>
        </pc:spChg>
        <pc:spChg chg="mod">
          <ac:chgData name="Jodie Gibbens" userId="bd6982d7-97d0-4491-af99-8e5515084579" providerId="ADAL" clId="{F0049FA8-FDEA-5533-A31F-B09EA831EA44}" dt="2025-12-07T12:11:25.635" v="494" actId="1076"/>
          <ac:spMkLst>
            <pc:docMk/>
            <pc:sldMk cId="2934022409" sldId="2147483617"/>
            <ac:spMk id="36" creationId="{817634BE-AC5D-FD2E-5C6E-C74A6CD43593}"/>
          </ac:spMkLst>
        </pc:spChg>
        <pc:spChg chg="mod">
          <ac:chgData name="Jodie Gibbens" userId="bd6982d7-97d0-4491-af99-8e5515084579" providerId="ADAL" clId="{F0049FA8-FDEA-5533-A31F-B09EA831EA44}" dt="2025-12-07T12:06:32.490" v="445"/>
          <ac:spMkLst>
            <pc:docMk/>
            <pc:sldMk cId="2934022409" sldId="2147483617"/>
            <ac:spMk id="37" creationId="{638EE648-BD04-F3FF-0E6D-89F0B1B03FB4}"/>
          </ac:spMkLst>
        </pc:spChg>
        <pc:spChg chg="mod">
          <ac:chgData name="Jodie Gibbens" userId="bd6982d7-97d0-4491-af99-8e5515084579" providerId="ADAL" clId="{F0049FA8-FDEA-5533-A31F-B09EA831EA44}" dt="2025-12-07T12:06:26.630" v="444"/>
          <ac:spMkLst>
            <pc:docMk/>
            <pc:sldMk cId="2934022409" sldId="2147483617"/>
            <ac:spMk id="38" creationId="{7DCA67BA-0A0E-5926-7256-A45183AA53E7}"/>
          </ac:spMkLst>
        </pc:spChg>
        <pc:spChg chg="mod">
          <ac:chgData name="Jodie Gibbens" userId="bd6982d7-97d0-4491-af99-8e5515084579" providerId="ADAL" clId="{F0049FA8-FDEA-5533-A31F-B09EA831EA44}" dt="2025-12-07T12:06:26.630" v="444"/>
          <ac:spMkLst>
            <pc:docMk/>
            <pc:sldMk cId="2934022409" sldId="2147483617"/>
            <ac:spMk id="39" creationId="{85A33538-A316-5D28-638B-305EDA0282B7}"/>
          </ac:spMkLst>
        </pc:spChg>
        <pc:spChg chg="mod">
          <ac:chgData name="Jodie Gibbens" userId="bd6982d7-97d0-4491-af99-8e5515084579" providerId="ADAL" clId="{F0049FA8-FDEA-5533-A31F-B09EA831EA44}" dt="2025-12-07T12:06:26.630" v="444"/>
          <ac:spMkLst>
            <pc:docMk/>
            <pc:sldMk cId="2934022409" sldId="2147483617"/>
            <ac:spMk id="40" creationId="{278B96BA-78EB-B735-998D-1915CF0984D0}"/>
          </ac:spMkLst>
        </pc:spChg>
        <pc:spChg chg="mod">
          <ac:chgData name="Jodie Gibbens" userId="bd6982d7-97d0-4491-af99-8e5515084579" providerId="ADAL" clId="{F0049FA8-FDEA-5533-A31F-B09EA831EA44}" dt="2025-12-07T12:06:32.490" v="445"/>
          <ac:spMkLst>
            <pc:docMk/>
            <pc:sldMk cId="2934022409" sldId="2147483617"/>
            <ac:spMk id="44" creationId="{4CC78018-3431-552F-B10C-9308BC219682}"/>
          </ac:spMkLst>
        </pc:spChg>
        <pc:spChg chg="mod">
          <ac:chgData name="Jodie Gibbens" userId="bd6982d7-97d0-4491-af99-8e5515084579" providerId="ADAL" clId="{F0049FA8-FDEA-5533-A31F-B09EA831EA44}" dt="2025-12-07T12:06:26.630" v="444"/>
          <ac:spMkLst>
            <pc:docMk/>
            <pc:sldMk cId="2934022409" sldId="2147483617"/>
            <ac:spMk id="46" creationId="{A0610CD5-FA10-D8B9-A1A5-F918C57C7195}"/>
          </ac:spMkLst>
        </pc:spChg>
        <pc:spChg chg="mod">
          <ac:chgData name="Jodie Gibbens" userId="bd6982d7-97d0-4491-af99-8e5515084579" providerId="ADAL" clId="{F0049FA8-FDEA-5533-A31F-B09EA831EA44}" dt="2025-12-07T12:06:32.490" v="445"/>
          <ac:spMkLst>
            <pc:docMk/>
            <pc:sldMk cId="2934022409" sldId="2147483617"/>
            <ac:spMk id="47" creationId="{57644F59-8505-13C5-1337-7C84748EA2D1}"/>
          </ac:spMkLst>
        </pc:spChg>
        <pc:spChg chg="mod">
          <ac:chgData name="Jodie Gibbens" userId="bd6982d7-97d0-4491-af99-8e5515084579" providerId="ADAL" clId="{F0049FA8-FDEA-5533-A31F-B09EA831EA44}" dt="2025-12-07T12:06:26.630" v="444"/>
          <ac:spMkLst>
            <pc:docMk/>
            <pc:sldMk cId="2934022409" sldId="2147483617"/>
            <ac:spMk id="49" creationId="{36A362A8-9A2F-8331-55EC-AD3A01FFAE08}"/>
          </ac:spMkLst>
        </pc:spChg>
        <pc:spChg chg="mod">
          <ac:chgData name="Jodie Gibbens" userId="bd6982d7-97d0-4491-af99-8e5515084579" providerId="ADAL" clId="{F0049FA8-FDEA-5533-A31F-B09EA831EA44}" dt="2025-12-07T12:06:32.490" v="445"/>
          <ac:spMkLst>
            <pc:docMk/>
            <pc:sldMk cId="2934022409" sldId="2147483617"/>
            <ac:spMk id="50" creationId="{5750166F-98E1-04FC-FFF4-CE5DF6E35D21}"/>
          </ac:spMkLst>
        </pc:spChg>
        <pc:grpChg chg="mod">
          <ac:chgData name="Jodie Gibbens" userId="bd6982d7-97d0-4491-af99-8e5515084579" providerId="ADAL" clId="{F0049FA8-FDEA-5533-A31F-B09EA831EA44}" dt="2025-12-07T12:11:30.892" v="496" actId="1076"/>
          <ac:grpSpMkLst>
            <pc:docMk/>
            <pc:sldMk cId="2934022409" sldId="2147483617"/>
            <ac:grpSpMk id="21" creationId="{DFDF6D39-E7DD-AB7D-45DD-73D47ADF14A2}"/>
          </ac:grpSpMkLst>
        </pc:grpChg>
      </pc:sldChg>
      <pc:sldChg chg="modSp add mod modAnim">
        <pc:chgData name="Jodie Gibbens" userId="bd6982d7-97d0-4491-af99-8e5515084579" providerId="ADAL" clId="{F0049FA8-FDEA-5533-A31F-B09EA831EA44}" dt="2025-12-07T12:09:22.848" v="471" actId="14100"/>
        <pc:sldMkLst>
          <pc:docMk/>
          <pc:sldMk cId="511862884" sldId="2147483623"/>
        </pc:sldMkLst>
        <pc:spChg chg="mod">
          <ac:chgData name="Jodie Gibbens" userId="bd6982d7-97d0-4491-af99-8e5515084579" providerId="ADAL" clId="{F0049FA8-FDEA-5533-A31F-B09EA831EA44}" dt="2025-12-07T12:06:15.878" v="443"/>
          <ac:spMkLst>
            <pc:docMk/>
            <pc:sldMk cId="511862884" sldId="2147483623"/>
            <ac:spMk id="4" creationId="{DA4AA521-09DB-06DE-B2D9-F2BE49E1F497}"/>
          </ac:spMkLst>
        </pc:spChg>
        <pc:spChg chg="mod">
          <ac:chgData name="Jodie Gibbens" userId="bd6982d7-97d0-4491-af99-8e5515084579" providerId="ADAL" clId="{F0049FA8-FDEA-5533-A31F-B09EA831EA44}" dt="2025-12-07T12:09:11.097" v="468" actId="167"/>
          <ac:spMkLst>
            <pc:docMk/>
            <pc:sldMk cId="511862884" sldId="2147483623"/>
            <ac:spMk id="6" creationId="{32593806-7217-28A8-D0E8-9F87FB033F7F}"/>
          </ac:spMkLst>
        </pc:spChg>
        <pc:spChg chg="mod">
          <ac:chgData name="Jodie Gibbens" userId="bd6982d7-97d0-4491-af99-8e5515084579" providerId="ADAL" clId="{F0049FA8-FDEA-5533-A31F-B09EA831EA44}" dt="2025-12-07T12:09:22.848" v="471" actId="14100"/>
          <ac:spMkLst>
            <pc:docMk/>
            <pc:sldMk cId="511862884" sldId="2147483623"/>
            <ac:spMk id="7" creationId="{D4EB9A33-2FE8-DB3C-539C-D19CCA99CB58}"/>
          </ac:spMkLst>
        </pc:spChg>
        <pc:spChg chg="mod">
          <ac:chgData name="Jodie Gibbens" userId="bd6982d7-97d0-4491-af99-8e5515084579" providerId="ADAL" clId="{F0049FA8-FDEA-5533-A31F-B09EA831EA44}" dt="2025-12-07T12:06:39.410" v="447"/>
          <ac:spMkLst>
            <pc:docMk/>
            <pc:sldMk cId="511862884" sldId="2147483623"/>
            <ac:spMk id="11" creationId="{A7224B11-CD97-DB3E-49F7-73E614AA0AF7}"/>
          </ac:spMkLst>
        </pc:spChg>
        <pc:spChg chg="mod">
          <ac:chgData name="Jodie Gibbens" userId="bd6982d7-97d0-4491-af99-8e5515084579" providerId="ADAL" clId="{F0049FA8-FDEA-5533-A31F-B09EA831EA44}" dt="2025-12-07T12:06:39.410" v="447"/>
          <ac:spMkLst>
            <pc:docMk/>
            <pc:sldMk cId="511862884" sldId="2147483623"/>
            <ac:spMk id="12" creationId="{11481D4B-B5A9-2AE1-4EAB-7A383C7C8DFA}"/>
          </ac:spMkLst>
        </pc:spChg>
        <pc:spChg chg="mod">
          <ac:chgData name="Jodie Gibbens" userId="bd6982d7-97d0-4491-af99-8e5515084579" providerId="ADAL" clId="{F0049FA8-FDEA-5533-A31F-B09EA831EA44}" dt="2025-12-07T12:08:46.703" v="466" actId="167"/>
          <ac:spMkLst>
            <pc:docMk/>
            <pc:sldMk cId="511862884" sldId="2147483623"/>
            <ac:spMk id="17" creationId="{B3756253-A638-BC47-FCD2-4BA23A3F1884}"/>
          </ac:spMkLst>
        </pc:spChg>
        <pc:graphicFrameChg chg="mod">
          <ac:chgData name="Jodie Gibbens" userId="bd6982d7-97d0-4491-af99-8e5515084579" providerId="ADAL" clId="{F0049FA8-FDEA-5533-A31F-B09EA831EA44}" dt="2025-12-07T12:05:44.279" v="434"/>
          <ac:graphicFrameMkLst>
            <pc:docMk/>
            <pc:sldMk cId="511862884" sldId="2147483623"/>
            <ac:graphicFrameMk id="3" creationId="{BC79ECA0-B681-806D-DFDD-932BF70ECA7F}"/>
          </ac:graphicFrameMkLst>
        </pc:graphicFrameChg>
        <pc:graphicFrameChg chg="mod">
          <ac:chgData name="Jodie Gibbens" userId="bd6982d7-97d0-4491-af99-8e5515084579" providerId="ADAL" clId="{F0049FA8-FDEA-5533-A31F-B09EA831EA44}" dt="2025-12-07T12:05:44.279" v="434"/>
          <ac:graphicFrameMkLst>
            <pc:docMk/>
            <pc:sldMk cId="511862884" sldId="2147483623"/>
            <ac:graphicFrameMk id="5" creationId="{827A2327-4F4E-9DF1-A61D-3DFB16437970}"/>
          </ac:graphicFrameMkLst>
        </pc:graphicFrameChg>
        <pc:graphicFrameChg chg="mod">
          <ac:chgData name="Jodie Gibbens" userId="bd6982d7-97d0-4491-af99-8e5515084579" providerId="ADAL" clId="{F0049FA8-FDEA-5533-A31F-B09EA831EA44}" dt="2025-12-07T12:05:44.279" v="434"/>
          <ac:graphicFrameMkLst>
            <pc:docMk/>
            <pc:sldMk cId="511862884" sldId="2147483623"/>
            <ac:graphicFrameMk id="9" creationId="{B1756A00-0BE6-567E-EC07-D4B470225995}"/>
          </ac:graphicFrameMkLst>
        </pc:graphicFrameChg>
      </pc:sldChg>
      <pc:sldChg chg="modSp add">
        <pc:chgData name="Jodie Gibbens" userId="bd6982d7-97d0-4491-af99-8e5515084579" providerId="ADAL" clId="{F0049FA8-FDEA-5533-A31F-B09EA831EA44}" dt="2025-12-07T12:06:46.593" v="449"/>
        <pc:sldMkLst>
          <pc:docMk/>
          <pc:sldMk cId="1520802411" sldId="2147483635"/>
        </pc:sldMkLst>
        <pc:spChg chg="mod">
          <ac:chgData name="Jodie Gibbens" userId="bd6982d7-97d0-4491-af99-8e5515084579" providerId="ADAL" clId="{F0049FA8-FDEA-5533-A31F-B09EA831EA44}" dt="2025-12-07T12:06:46.593" v="449"/>
          <ac:spMkLst>
            <pc:docMk/>
            <pc:sldMk cId="1520802411" sldId="2147483635"/>
            <ac:spMk id="6" creationId="{0C00A78C-28A7-4869-95D4-A0586F257131}"/>
          </ac:spMkLst>
        </pc:spChg>
        <pc:spChg chg="mod">
          <ac:chgData name="Jodie Gibbens" userId="bd6982d7-97d0-4491-af99-8e5515084579" providerId="ADAL" clId="{F0049FA8-FDEA-5533-A31F-B09EA831EA44}" dt="2025-12-07T12:06:46.593" v="449"/>
          <ac:spMkLst>
            <pc:docMk/>
            <pc:sldMk cId="1520802411" sldId="2147483635"/>
            <ac:spMk id="7" creationId="{5488086D-E1DB-9197-8827-885019D08528}"/>
          </ac:spMkLst>
        </pc:spChg>
      </pc:sldChg>
      <pc:sldChg chg="modSp add">
        <pc:chgData name="Jodie Gibbens" userId="bd6982d7-97d0-4491-af99-8e5515084579" providerId="ADAL" clId="{F0049FA8-FDEA-5533-A31F-B09EA831EA44}" dt="2025-12-07T12:06:15.878" v="443"/>
        <pc:sldMkLst>
          <pc:docMk/>
          <pc:sldMk cId="3020565316" sldId="2147483636"/>
        </pc:sldMkLst>
        <pc:spChg chg="mod">
          <ac:chgData name="Jodie Gibbens" userId="bd6982d7-97d0-4491-af99-8e5515084579" providerId="ADAL" clId="{F0049FA8-FDEA-5533-A31F-B09EA831EA44}" dt="2025-12-07T12:06:15.878" v="443"/>
          <ac:spMkLst>
            <pc:docMk/>
            <pc:sldMk cId="3020565316" sldId="2147483636"/>
            <ac:spMk id="2" creationId="{390BE5DD-A474-A374-951B-D43F31C25637}"/>
          </ac:spMkLst>
        </pc:spChg>
      </pc:sldChg>
      <pc:sldChg chg="modSp del modNotes">
        <pc:chgData name="Jodie Gibbens" userId="bd6982d7-97d0-4491-af99-8e5515084579" providerId="ADAL" clId="{F0049FA8-FDEA-5533-A31F-B09EA831EA44}" dt="2025-12-07T12:12:24.730" v="519" actId="2696"/>
        <pc:sldMkLst>
          <pc:docMk/>
          <pc:sldMk cId="3885943532" sldId="2147483637"/>
        </pc:sldMkLst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k cId="3885943532" sldId="2147483637"/>
            <ac:spMk id="15" creationId="{88B7E183-ABC7-1404-43B2-054DB12B6962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k cId="3885943532" sldId="2147483637"/>
            <ac:spMk id="17" creationId="{4C7D84A2-B6A3-55DE-62AE-8D861EA75ED1}"/>
          </ac:spMkLst>
        </pc:spChg>
        <pc:spChg chg="mod">
          <ac:chgData name="Jodie Gibbens" userId="bd6982d7-97d0-4491-af99-8e5515084579" providerId="ADAL" clId="{F0049FA8-FDEA-5533-A31F-B09EA831EA44}" dt="2025-12-07T11:34:56.560" v="8"/>
          <ac:spMkLst>
            <pc:docMk/>
            <pc:sldMk cId="3885943532" sldId="2147483637"/>
            <ac:spMk id="19" creationId="{E7B0C9CC-E06D-5FC7-0E27-C2CF72D815F1}"/>
          </ac:spMkLst>
        </pc:spChg>
        <pc:spChg chg="mod">
          <ac:chgData name="Jodie Gibbens" userId="bd6982d7-97d0-4491-af99-8e5515084579" providerId="ADAL" clId="{F0049FA8-FDEA-5533-A31F-B09EA831EA44}" dt="2025-12-07T11:34:45.757" v="7"/>
          <ac:spMkLst>
            <pc:docMk/>
            <pc:sldMk cId="3885943532" sldId="2147483637"/>
            <ac:spMk id="20" creationId="{7975F98F-9630-FDF5-5A8F-EC589E988580}"/>
          </ac:spMkLst>
        </pc:spChg>
      </pc:sldChg>
      <pc:sldChg chg="modSp del mod modNotes">
        <pc:chgData name="Jodie Gibbens" userId="bd6982d7-97d0-4491-af99-8e5515084579" providerId="ADAL" clId="{F0049FA8-FDEA-5533-A31F-B09EA831EA44}" dt="2025-12-07T12:12:24.754" v="521" actId="2696"/>
        <pc:sldMkLst>
          <pc:docMk/>
          <pc:sldMk cId="2276209957" sldId="2147483639"/>
        </pc:sldMkLst>
        <pc:spChg chg="mod">
          <ac:chgData name="Jodie Gibbens" userId="bd6982d7-97d0-4491-af99-8e5515084579" providerId="ADAL" clId="{F0049FA8-FDEA-5533-A31F-B09EA831EA44}" dt="2025-12-07T12:05:57.845" v="439"/>
          <ac:spMkLst>
            <pc:docMk/>
            <pc:sldMk cId="2276209957" sldId="2147483639"/>
            <ac:spMk id="2" creationId="{B04220AD-9672-C69F-23A5-E5706832099D}"/>
          </ac:spMkLst>
        </pc:spChg>
        <pc:spChg chg="mod">
          <ac:chgData name="Jodie Gibbens" userId="bd6982d7-97d0-4491-af99-8e5515084579" providerId="ADAL" clId="{F0049FA8-FDEA-5533-A31F-B09EA831EA44}" dt="2025-12-07T11:34:45.757" v="7"/>
          <ac:spMkLst>
            <pc:docMk/>
            <pc:sldMk cId="2276209957" sldId="2147483639"/>
            <ac:spMk id="3" creationId="{171EDD22-D809-378A-FEC1-124C91CC7BA2}"/>
          </ac:spMkLst>
        </pc:spChg>
        <pc:spChg chg="mod">
          <ac:chgData name="Jodie Gibbens" userId="bd6982d7-97d0-4491-af99-8e5515084579" providerId="ADAL" clId="{F0049FA8-FDEA-5533-A31F-B09EA831EA44}" dt="2025-12-07T11:48:53.810" v="242" actId="14100"/>
          <ac:spMkLst>
            <pc:docMk/>
            <pc:sldMk cId="2276209957" sldId="2147483639"/>
            <ac:spMk id="15" creationId="{BE1CBE66-1B90-3B53-D437-1681A6AAD318}"/>
          </ac:spMkLst>
        </pc:spChg>
        <pc:spChg chg="mod">
          <ac:chgData name="Jodie Gibbens" userId="bd6982d7-97d0-4491-af99-8e5515084579" providerId="ADAL" clId="{F0049FA8-FDEA-5533-A31F-B09EA831EA44}" dt="2025-12-07T11:34:56.560" v="8"/>
          <ac:spMkLst>
            <pc:docMk/>
            <pc:sldMk cId="2276209957" sldId="2147483639"/>
            <ac:spMk id="19" creationId="{594DCB54-242A-178A-5528-AB33BE2F1EA5}"/>
          </ac:spMkLst>
        </pc:spChg>
      </pc:sldChg>
      <pc:sldChg chg="addSp modSp del mod modAnim">
        <pc:chgData name="Jodie Gibbens" userId="bd6982d7-97d0-4491-af99-8e5515084579" providerId="ADAL" clId="{F0049FA8-FDEA-5533-A31F-B09EA831EA44}" dt="2025-12-07T12:12:24.761" v="522" actId="2696"/>
        <pc:sldMkLst>
          <pc:docMk/>
          <pc:sldMk cId="1750474972" sldId="2147483645"/>
        </pc:sldMkLst>
        <pc:spChg chg="mod">
          <ac:chgData name="Jodie Gibbens" userId="bd6982d7-97d0-4491-af99-8e5515084579" providerId="ADAL" clId="{F0049FA8-FDEA-5533-A31F-B09EA831EA44}" dt="2025-12-07T11:49:22.672" v="244" actId="255"/>
          <ac:spMkLst>
            <pc:docMk/>
            <pc:sldMk cId="1750474972" sldId="2147483645"/>
            <ac:spMk id="2" creationId="{5277E6C6-7FA4-2ACE-9808-ED13E84B6218}"/>
          </ac:spMkLst>
        </pc:spChg>
        <pc:spChg chg="add mod">
          <ac:chgData name="Jodie Gibbens" userId="bd6982d7-97d0-4491-af99-8e5515084579" providerId="ADAL" clId="{F0049FA8-FDEA-5533-A31F-B09EA831EA44}" dt="2025-12-07T12:05:40.979" v="433"/>
          <ac:spMkLst>
            <pc:docMk/>
            <pc:sldMk cId="1750474972" sldId="2147483645"/>
            <ac:spMk id="3" creationId="{BF590248-6C57-86C3-42BD-9E31B5A1519F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k cId="1750474972" sldId="2147483645"/>
            <ac:spMk id="5" creationId="{0CDAB225-ECD6-55E1-D80B-1F44E94FD86A}"/>
          </ac:spMkLst>
        </pc:spChg>
        <pc:spChg chg="mod">
          <ac:chgData name="Jodie Gibbens" userId="bd6982d7-97d0-4491-af99-8e5515084579" providerId="ADAL" clId="{F0049FA8-FDEA-5533-A31F-B09EA831EA44}" dt="2025-12-07T11:49:30.515" v="246" actId="113"/>
          <ac:spMkLst>
            <pc:docMk/>
            <pc:sldMk cId="1750474972" sldId="2147483645"/>
            <ac:spMk id="6" creationId="{4EAE1E6B-8F61-38E2-C372-3C66AEBB51B1}"/>
          </ac:spMkLst>
        </pc:spChg>
      </pc:sldChg>
      <pc:sldChg chg="addSp delSp modSp del mod delAnim modAnim">
        <pc:chgData name="Jodie Gibbens" userId="bd6982d7-97d0-4491-af99-8e5515084579" providerId="ADAL" clId="{F0049FA8-FDEA-5533-A31F-B09EA831EA44}" dt="2025-12-07T12:12:24.768" v="523" actId="2696"/>
        <pc:sldMkLst>
          <pc:docMk/>
          <pc:sldMk cId="3413235365" sldId="2147483647"/>
        </pc:sldMkLst>
        <pc:spChg chg="del mod">
          <ac:chgData name="Jodie Gibbens" userId="bd6982d7-97d0-4491-af99-8e5515084579" providerId="ADAL" clId="{F0049FA8-FDEA-5533-A31F-B09EA831EA44}" dt="2025-12-07T11:50:03.225" v="260" actId="478"/>
          <ac:spMkLst>
            <pc:docMk/>
            <pc:sldMk cId="3413235365" sldId="2147483647"/>
            <ac:spMk id="2" creationId="{0A315183-98F7-9F62-67F2-5167BB89E1C9}"/>
          </ac:spMkLst>
        </pc:spChg>
        <pc:spChg chg="mod">
          <ac:chgData name="Jodie Gibbens" userId="bd6982d7-97d0-4491-af99-8e5515084579" providerId="ADAL" clId="{F0049FA8-FDEA-5533-A31F-B09EA831EA44}" dt="2025-12-07T11:49:39.805" v="248" actId="14100"/>
          <ac:spMkLst>
            <pc:docMk/>
            <pc:sldMk cId="3413235365" sldId="2147483647"/>
            <ac:spMk id="3" creationId="{34603B10-8FBC-9237-CF7D-1B851D08DB7F}"/>
          </ac:spMkLst>
        </pc:spChg>
        <pc:spChg chg="mod">
          <ac:chgData name="Jodie Gibbens" userId="bd6982d7-97d0-4491-af99-8e5515084579" providerId="ADAL" clId="{F0049FA8-FDEA-5533-A31F-B09EA831EA44}" dt="2025-12-07T11:34:15.980" v="5"/>
          <ac:spMkLst>
            <pc:docMk/>
            <pc:sldMk cId="3413235365" sldId="2147483647"/>
            <ac:spMk id="4" creationId="{AA374746-4BFA-87D2-8E64-AE7BEDE8E1DD}"/>
          </ac:spMkLst>
        </pc:spChg>
        <pc:spChg chg="add mod">
          <ac:chgData name="Jodie Gibbens" userId="bd6982d7-97d0-4491-af99-8e5515084579" providerId="ADAL" clId="{F0049FA8-FDEA-5533-A31F-B09EA831EA44}" dt="2025-12-07T12:06:01.043" v="440"/>
          <ac:spMkLst>
            <pc:docMk/>
            <pc:sldMk cId="3413235365" sldId="2147483647"/>
            <ac:spMk id="5" creationId="{97A361F8-BF4B-E233-F3F9-04550FE55AC9}"/>
          </ac:spMkLst>
        </pc:spChg>
        <pc:spChg chg="mod">
          <ac:chgData name="Jodie Gibbens" userId="bd6982d7-97d0-4491-af99-8e5515084579" providerId="ADAL" clId="{F0049FA8-FDEA-5533-A31F-B09EA831EA44}" dt="2025-12-07T11:34:15.980" v="5"/>
          <ac:spMkLst>
            <pc:docMk/>
            <pc:sldMk cId="3413235365" sldId="2147483647"/>
            <ac:spMk id="8" creationId="{077D627B-DD25-FD32-2DE9-94E5775EFA5C}"/>
          </ac:spMkLst>
        </pc:spChg>
        <pc:spChg chg="mod">
          <ac:chgData name="Jodie Gibbens" userId="bd6982d7-97d0-4491-af99-8e5515084579" providerId="ADAL" clId="{F0049FA8-FDEA-5533-A31F-B09EA831EA44}" dt="2025-12-07T11:34:15.980" v="5"/>
          <ac:spMkLst>
            <pc:docMk/>
            <pc:sldMk cId="3413235365" sldId="2147483647"/>
            <ac:spMk id="9" creationId="{224DFC45-F769-0A69-8631-A490B9978D71}"/>
          </ac:spMkLst>
        </pc:spChg>
        <pc:spChg chg="mod">
          <ac:chgData name="Jodie Gibbens" userId="bd6982d7-97d0-4491-af99-8e5515084579" providerId="ADAL" clId="{F0049FA8-FDEA-5533-A31F-B09EA831EA44}" dt="2025-12-07T11:34:15.980" v="5"/>
          <ac:spMkLst>
            <pc:docMk/>
            <pc:sldMk cId="3413235365" sldId="2147483647"/>
            <ac:spMk id="10" creationId="{2D901CD3-EA66-D782-6BAE-3C2D44F74EA5}"/>
          </ac:spMkLst>
        </pc:spChg>
      </pc:sldChg>
      <pc:sldMasterChg chg="modSp modSldLayout">
        <pc:chgData name="Jodie Gibbens" userId="bd6982d7-97d0-4491-af99-8e5515084579" providerId="ADAL" clId="{F0049FA8-FDEA-5533-A31F-B09EA831EA44}" dt="2025-12-07T12:06:50.010" v="450"/>
        <pc:sldMasterMkLst>
          <pc:docMk/>
          <pc:sldMasterMk cId="3237546623" sldId="2147483689"/>
        </pc:sldMasterMkLst>
        <pc:spChg chg="mod">
          <ac:chgData name="Jodie Gibbens" userId="bd6982d7-97d0-4491-af99-8e5515084579" providerId="ADAL" clId="{F0049FA8-FDEA-5533-A31F-B09EA831EA44}" dt="2025-12-07T12:06:50.010" v="450"/>
          <ac:spMkLst>
            <pc:docMk/>
            <pc:sldMasterMk cId="3237546623" sldId="2147483689"/>
            <ac:spMk id="2" creationId="{00000000-0000-0000-0000-000000000000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asterMk cId="3237546623" sldId="2147483689"/>
            <ac:spMk id="9" creationId="{6EB879FF-5159-EE3D-D391-257623490211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asterMk cId="3237546623" sldId="2147483689"/>
            <ac:spMk id="10" creationId="{99782DF3-6C9E-5A61-A4DD-E4FA973B4660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asterMk cId="3237546623" sldId="2147483689"/>
            <ac:spMk id="11" creationId="{C9D82F53-2D78-F676-6CDA-622990D16E6B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asterMk cId="3237546623" sldId="2147483689"/>
            <ac:spMk id="12" creationId="{E7C09287-79FF-E0A0-8F05-B241FA156914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asterMk cId="3237546623" sldId="2147483689"/>
            <ac:spMk id="13" creationId="{0DF6D5FB-D3FF-D8AA-B8FF-5F9641A451FB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asterMk cId="3237546623" sldId="2147483689"/>
            <ac:spMk id="14" creationId="{04E7525E-0767-C919-CFF4-D9ACAE1656D1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asterMk cId="3237546623" sldId="2147483689"/>
            <ac:spMk id="15" creationId="{9CC1E6DD-5854-58DC-2CE4-217694DBDA65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asterMk cId="3237546623" sldId="2147483689"/>
            <ac:spMk id="16" creationId="{14B5A317-E70D-4FA4-B010-A372D250D089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asterMk cId="3237546623" sldId="2147483689"/>
            <ac:spMk id="17" creationId="{216DC55A-8714-75A1-5356-ACED8C49A0B3}"/>
          </ac:spMkLst>
        </pc:spChg>
        <pc:spChg chg="mod">
          <ac:chgData name="Jodie Gibbens" userId="bd6982d7-97d0-4491-af99-8e5515084579" providerId="ADAL" clId="{F0049FA8-FDEA-5533-A31F-B09EA831EA44}" dt="2025-12-07T11:34:25.020" v="6"/>
          <ac:spMkLst>
            <pc:docMk/>
            <pc:sldMasterMk cId="3237546623" sldId="2147483689"/>
            <ac:spMk id="18" creationId="{F5AC091C-1660-EB49-1A55-4659960906FF}"/>
          </ac:spMkLst>
        </pc:spChg>
        <pc:sldLayoutChg chg="modSp">
          <pc:chgData name="Jodie Gibbens" userId="bd6982d7-97d0-4491-af99-8e5515084579" providerId="ADAL" clId="{F0049FA8-FDEA-5533-A31F-B09EA831EA44}" dt="2025-12-07T11:34:56.560" v="8"/>
          <pc:sldLayoutMkLst>
            <pc:docMk/>
            <pc:sldMasterMk cId="3237546623" sldId="2147483689"/>
            <pc:sldLayoutMk cId="3390387417" sldId="2147483667"/>
          </pc:sldLayoutMkLst>
          <pc:spChg chg="mod">
            <ac:chgData name="Jodie Gibbens" userId="bd6982d7-97d0-4491-af99-8e5515084579" providerId="ADAL" clId="{F0049FA8-FDEA-5533-A31F-B09EA831EA44}" dt="2025-12-07T11:34:56.560" v="8"/>
            <ac:spMkLst>
              <pc:docMk/>
              <pc:sldMasterMk cId="3237546623" sldId="2147483689"/>
              <pc:sldLayoutMk cId="3390387417" sldId="2147483667"/>
              <ac:spMk id="8" creationId="{6366E663-6648-4327-EA41-C17560C7E622}"/>
            </ac:spMkLst>
          </pc:spChg>
          <pc:spChg chg="mod">
            <ac:chgData name="Jodie Gibbens" userId="bd6982d7-97d0-4491-af99-8e5515084579" providerId="ADAL" clId="{F0049FA8-FDEA-5533-A31F-B09EA831EA44}" dt="2025-12-07T11:34:45.757" v="7"/>
            <ac:spMkLst>
              <pc:docMk/>
              <pc:sldMasterMk cId="3237546623" sldId="2147483689"/>
              <pc:sldLayoutMk cId="3390387417" sldId="2147483667"/>
              <ac:spMk id="10" creationId="{6FBEF736-0BDF-2DEB-550E-DE2189E0190B}"/>
            </ac:spMkLst>
          </pc:spChg>
        </pc:sldLayoutChg>
        <pc:sldLayoutChg chg="modSp">
          <pc:chgData name="Jodie Gibbens" userId="bd6982d7-97d0-4491-af99-8e5515084579" providerId="ADAL" clId="{F0049FA8-FDEA-5533-A31F-B09EA831EA44}" dt="2025-12-07T12:06:50.010" v="450"/>
          <pc:sldLayoutMkLst>
            <pc:docMk/>
            <pc:sldMasterMk cId="3237546623" sldId="2147483689"/>
            <pc:sldLayoutMk cId="3791620438" sldId="2147483671"/>
          </pc:sldLayoutMkLst>
          <pc:spChg chg="mod">
            <ac:chgData name="Jodie Gibbens" userId="bd6982d7-97d0-4491-af99-8e5515084579" providerId="ADAL" clId="{F0049FA8-FDEA-5533-A31F-B09EA831EA44}" dt="2025-12-07T12:06:50.010" v="450"/>
            <ac:spMkLst>
              <pc:docMk/>
              <pc:sldMasterMk cId="3237546623" sldId="2147483689"/>
              <pc:sldLayoutMk cId="3791620438" sldId="2147483671"/>
              <ac:spMk id="77" creationId="{E91A431A-F819-4DA1-77F4-6D56A98F22BE}"/>
            </ac:spMkLst>
          </pc:spChg>
        </pc:sldLayoutChg>
        <pc:sldLayoutChg chg="modSp">
          <pc:chgData name="Jodie Gibbens" userId="bd6982d7-97d0-4491-af99-8e5515084579" providerId="ADAL" clId="{F0049FA8-FDEA-5533-A31F-B09EA831EA44}" dt="2025-12-07T11:34:25.020" v="6"/>
          <pc:sldLayoutMkLst>
            <pc:docMk/>
            <pc:sldMasterMk cId="3237546623" sldId="2147483689"/>
            <pc:sldLayoutMk cId="2993859675" sldId="2147483690"/>
          </pc:sldLayoutMkLst>
          <pc:spChg chg="mod">
            <ac:chgData name="Jodie Gibbens" userId="bd6982d7-97d0-4491-af99-8e5515084579" providerId="ADAL" clId="{F0049FA8-FDEA-5533-A31F-B09EA831EA44}" dt="2025-12-07T11:34:25.020" v="6"/>
            <ac:spMkLst>
              <pc:docMk/>
              <pc:sldMasterMk cId="3237546623" sldId="2147483689"/>
              <pc:sldLayoutMk cId="2993859675" sldId="2147483690"/>
              <ac:spMk id="6" creationId="{00000000-0000-0000-0000-000000000000}"/>
            </ac:spMkLst>
          </pc:spChg>
        </pc:sldLayoutChg>
        <pc:sldLayoutChg chg="modSp">
          <pc:chgData name="Jodie Gibbens" userId="bd6982d7-97d0-4491-af99-8e5515084579" providerId="ADAL" clId="{F0049FA8-FDEA-5533-A31F-B09EA831EA44}" dt="2025-12-07T11:34:25.020" v="6"/>
          <pc:sldLayoutMkLst>
            <pc:docMk/>
            <pc:sldMasterMk cId="3237546623" sldId="2147483689"/>
            <pc:sldLayoutMk cId="1844881772" sldId="2147483691"/>
          </pc:sldLayoutMkLst>
          <pc:spChg chg="mod">
            <ac:chgData name="Jodie Gibbens" userId="bd6982d7-97d0-4491-af99-8e5515084579" providerId="ADAL" clId="{F0049FA8-FDEA-5533-A31F-B09EA831EA44}" dt="2025-12-07T11:34:25.020" v="6"/>
            <ac:spMkLst>
              <pc:docMk/>
              <pc:sldMasterMk cId="3237546623" sldId="2147483689"/>
              <pc:sldLayoutMk cId="1844881772" sldId="2147483691"/>
              <ac:spMk id="6" creationId="{00000000-0000-0000-0000-000000000000}"/>
            </ac:spMkLst>
          </pc:spChg>
        </pc:sldLayoutChg>
        <pc:sldLayoutChg chg="modSp">
          <pc:chgData name="Jodie Gibbens" userId="bd6982d7-97d0-4491-af99-8e5515084579" providerId="ADAL" clId="{F0049FA8-FDEA-5533-A31F-B09EA831EA44}" dt="2025-12-07T11:34:25.020" v="6"/>
          <pc:sldLayoutMkLst>
            <pc:docMk/>
            <pc:sldMasterMk cId="3237546623" sldId="2147483689"/>
            <pc:sldLayoutMk cId="2249912849" sldId="2147483692"/>
          </pc:sldLayoutMkLst>
          <pc:spChg chg="mod">
            <ac:chgData name="Jodie Gibbens" userId="bd6982d7-97d0-4491-af99-8e5515084579" providerId="ADAL" clId="{F0049FA8-FDEA-5533-A31F-B09EA831EA44}" dt="2025-12-07T11:34:25.020" v="6"/>
            <ac:spMkLst>
              <pc:docMk/>
              <pc:sldMasterMk cId="3237546623" sldId="2147483689"/>
              <pc:sldLayoutMk cId="2249912849" sldId="2147483692"/>
              <ac:spMk id="6" creationId="{00000000-0000-0000-0000-000000000000}"/>
            </ac:spMkLst>
          </pc:spChg>
        </pc:sldLayoutChg>
        <pc:sldLayoutChg chg="modSp">
          <pc:chgData name="Jodie Gibbens" userId="bd6982d7-97d0-4491-af99-8e5515084579" providerId="ADAL" clId="{F0049FA8-FDEA-5533-A31F-B09EA831EA44}" dt="2025-12-07T11:34:25.020" v="6"/>
          <pc:sldLayoutMkLst>
            <pc:docMk/>
            <pc:sldMasterMk cId="3237546623" sldId="2147483689"/>
            <pc:sldLayoutMk cId="1388785254" sldId="2147483693"/>
          </pc:sldLayoutMkLst>
          <pc:spChg chg="mod">
            <ac:chgData name="Jodie Gibbens" userId="bd6982d7-97d0-4491-af99-8e5515084579" providerId="ADAL" clId="{F0049FA8-FDEA-5533-A31F-B09EA831EA44}" dt="2025-12-07T11:34:25.020" v="6"/>
            <ac:spMkLst>
              <pc:docMk/>
              <pc:sldMasterMk cId="3237546623" sldId="2147483689"/>
              <pc:sldLayoutMk cId="1388785254" sldId="2147483693"/>
              <ac:spMk id="7" creationId="{00000000-0000-0000-0000-000000000000}"/>
            </ac:spMkLst>
          </pc:spChg>
        </pc:sldLayoutChg>
        <pc:sldLayoutChg chg="modSp">
          <pc:chgData name="Jodie Gibbens" userId="bd6982d7-97d0-4491-af99-8e5515084579" providerId="ADAL" clId="{F0049FA8-FDEA-5533-A31F-B09EA831EA44}" dt="2025-12-07T11:34:25.020" v="6"/>
          <pc:sldLayoutMkLst>
            <pc:docMk/>
            <pc:sldMasterMk cId="3237546623" sldId="2147483689"/>
            <pc:sldLayoutMk cId="2330339132" sldId="2147483694"/>
          </pc:sldLayoutMkLst>
          <pc:spChg chg="mod">
            <ac:chgData name="Jodie Gibbens" userId="bd6982d7-97d0-4491-af99-8e5515084579" providerId="ADAL" clId="{F0049FA8-FDEA-5533-A31F-B09EA831EA44}" dt="2025-12-07T11:34:25.020" v="6"/>
            <ac:spMkLst>
              <pc:docMk/>
              <pc:sldMasterMk cId="3237546623" sldId="2147483689"/>
              <pc:sldLayoutMk cId="2330339132" sldId="2147483694"/>
              <ac:spMk id="9" creationId="{00000000-0000-0000-0000-000000000000}"/>
            </ac:spMkLst>
          </pc:spChg>
        </pc:sldLayoutChg>
        <pc:sldLayoutChg chg="modSp">
          <pc:chgData name="Jodie Gibbens" userId="bd6982d7-97d0-4491-af99-8e5515084579" providerId="ADAL" clId="{F0049FA8-FDEA-5533-A31F-B09EA831EA44}" dt="2025-12-07T11:34:25.020" v="6"/>
          <pc:sldLayoutMkLst>
            <pc:docMk/>
            <pc:sldMasterMk cId="3237546623" sldId="2147483689"/>
            <pc:sldLayoutMk cId="4055417580" sldId="2147483697"/>
          </pc:sldLayoutMkLst>
          <pc:spChg chg="mod">
            <ac:chgData name="Jodie Gibbens" userId="bd6982d7-97d0-4491-af99-8e5515084579" providerId="ADAL" clId="{F0049FA8-FDEA-5533-A31F-B09EA831EA44}" dt="2025-12-07T11:34:25.020" v="6"/>
            <ac:spMkLst>
              <pc:docMk/>
              <pc:sldMasterMk cId="3237546623" sldId="2147483689"/>
              <pc:sldLayoutMk cId="4055417580" sldId="2147483697"/>
              <ac:spMk id="7" creationId="{00000000-0000-0000-0000-000000000000}"/>
            </ac:spMkLst>
          </pc:spChg>
        </pc:sldLayoutChg>
        <pc:sldLayoutChg chg="modSp">
          <pc:chgData name="Jodie Gibbens" userId="bd6982d7-97d0-4491-af99-8e5515084579" providerId="ADAL" clId="{F0049FA8-FDEA-5533-A31F-B09EA831EA44}" dt="2025-12-07T11:34:25.020" v="6"/>
          <pc:sldLayoutMkLst>
            <pc:docMk/>
            <pc:sldMasterMk cId="3237546623" sldId="2147483689"/>
            <pc:sldLayoutMk cId="1177582292" sldId="2147483698"/>
          </pc:sldLayoutMkLst>
          <pc:spChg chg="mod">
            <ac:chgData name="Jodie Gibbens" userId="bd6982d7-97d0-4491-af99-8e5515084579" providerId="ADAL" clId="{F0049FA8-FDEA-5533-A31F-B09EA831EA44}" dt="2025-12-07T11:34:25.020" v="6"/>
            <ac:spMkLst>
              <pc:docMk/>
              <pc:sldMasterMk cId="3237546623" sldId="2147483689"/>
              <pc:sldLayoutMk cId="1177582292" sldId="2147483698"/>
              <ac:spMk id="7" creationId="{00000000-0000-0000-0000-000000000000}"/>
            </ac:spMkLst>
          </pc:spChg>
        </pc:sldLayoutChg>
        <pc:sldLayoutChg chg="modSp">
          <pc:chgData name="Jodie Gibbens" userId="bd6982d7-97d0-4491-af99-8e5515084579" providerId="ADAL" clId="{F0049FA8-FDEA-5533-A31F-B09EA831EA44}" dt="2025-12-07T11:34:25.020" v="6"/>
          <pc:sldLayoutMkLst>
            <pc:docMk/>
            <pc:sldMasterMk cId="3237546623" sldId="2147483689"/>
            <pc:sldLayoutMk cId="11035165" sldId="2147483699"/>
          </pc:sldLayoutMkLst>
          <pc:spChg chg="mod">
            <ac:chgData name="Jodie Gibbens" userId="bd6982d7-97d0-4491-af99-8e5515084579" providerId="ADAL" clId="{F0049FA8-FDEA-5533-A31F-B09EA831EA44}" dt="2025-12-07T11:34:25.020" v="6"/>
            <ac:spMkLst>
              <pc:docMk/>
              <pc:sldMasterMk cId="3237546623" sldId="2147483689"/>
              <pc:sldLayoutMk cId="11035165" sldId="2147483699"/>
              <ac:spMk id="6" creationId="{00000000-0000-0000-0000-000000000000}"/>
            </ac:spMkLst>
          </pc:spChg>
        </pc:sldLayoutChg>
        <pc:sldLayoutChg chg="modSp">
          <pc:chgData name="Jodie Gibbens" userId="bd6982d7-97d0-4491-af99-8e5515084579" providerId="ADAL" clId="{F0049FA8-FDEA-5533-A31F-B09EA831EA44}" dt="2025-12-07T11:34:25.020" v="6"/>
          <pc:sldLayoutMkLst>
            <pc:docMk/>
            <pc:sldMasterMk cId="3237546623" sldId="2147483689"/>
            <pc:sldLayoutMk cId="968945529" sldId="2147483700"/>
          </pc:sldLayoutMkLst>
          <pc:spChg chg="mod">
            <ac:chgData name="Jodie Gibbens" userId="bd6982d7-97d0-4491-af99-8e5515084579" providerId="ADAL" clId="{F0049FA8-FDEA-5533-A31F-B09EA831EA44}" dt="2025-12-07T11:34:25.020" v="6"/>
            <ac:spMkLst>
              <pc:docMk/>
              <pc:sldMasterMk cId="3237546623" sldId="2147483689"/>
              <pc:sldLayoutMk cId="968945529" sldId="2147483700"/>
              <ac:spMk id="6" creationId="{00000000-0000-0000-0000-000000000000}"/>
            </ac:spMkLst>
          </pc:spChg>
        </pc:sldLayoutChg>
        <pc:sldLayoutChg chg="modSp">
          <pc:chgData name="Jodie Gibbens" userId="bd6982d7-97d0-4491-af99-8e5515084579" providerId="ADAL" clId="{F0049FA8-FDEA-5533-A31F-B09EA831EA44}" dt="2025-12-07T12:06:50.010" v="450"/>
          <pc:sldLayoutMkLst>
            <pc:docMk/>
            <pc:sldMasterMk cId="3237546623" sldId="2147483689"/>
            <pc:sldLayoutMk cId="3797641201" sldId="2147483701"/>
          </pc:sldLayoutMkLst>
          <pc:spChg chg="mod">
            <ac:chgData name="Jodie Gibbens" userId="bd6982d7-97d0-4491-af99-8e5515084579" providerId="ADAL" clId="{F0049FA8-FDEA-5533-A31F-B09EA831EA44}" dt="2025-12-07T11:34:25.020" v="6"/>
            <ac:spMkLst>
              <pc:docMk/>
              <pc:sldMasterMk cId="3237546623" sldId="2147483689"/>
              <pc:sldLayoutMk cId="3797641201" sldId="2147483701"/>
              <ac:spMk id="76" creationId="{AB100445-EFC1-82B9-1999-804CF928D26C}"/>
            </ac:spMkLst>
          </pc:spChg>
          <pc:spChg chg="mod">
            <ac:chgData name="Jodie Gibbens" userId="bd6982d7-97d0-4491-af99-8e5515084579" providerId="ADAL" clId="{F0049FA8-FDEA-5533-A31F-B09EA831EA44}" dt="2025-12-07T12:06:50.010" v="450"/>
            <ac:spMkLst>
              <pc:docMk/>
              <pc:sldMasterMk cId="3237546623" sldId="2147483689"/>
              <pc:sldLayoutMk cId="3797641201" sldId="2147483701"/>
              <ac:spMk id="77" creationId="{E91A431A-F819-4DA1-77F4-6D56A98F22BE}"/>
            </ac:spMkLst>
          </pc:spChg>
        </pc:sldLayoutChg>
      </pc:sldMasterChg>
      <pc:sldMasterChg chg="modSp del modSldLayout">
        <pc:chgData name="Jodie Gibbens" userId="bd6982d7-97d0-4491-af99-8e5515084579" providerId="ADAL" clId="{F0049FA8-FDEA-5533-A31F-B09EA831EA44}" dt="2025-12-07T12:12:24.674" v="514" actId="2696"/>
        <pc:sldMasterMkLst>
          <pc:docMk/>
          <pc:sldMasterMk cId="3663042396" sldId="2147483704"/>
        </pc:sldMasterMkLst>
        <pc:spChg chg="mod">
          <ac:chgData name="Jodie Gibbens" userId="bd6982d7-97d0-4491-af99-8e5515084579" providerId="ADAL" clId="{F0049FA8-FDEA-5533-A31F-B09EA831EA44}" dt="2025-12-07T12:06:50.010" v="450"/>
          <ac:spMkLst>
            <pc:docMk/>
            <pc:sldMasterMk cId="3663042396" sldId="2147483704"/>
            <ac:spMk id="2" creationId="{00000000-0000-0000-0000-000000000000}"/>
          </ac:spMkLst>
        </pc:spChg>
        <pc:sldLayoutChg chg="modSp">
          <pc:chgData name="Jodie Gibbens" userId="bd6982d7-97d0-4491-af99-8e5515084579" providerId="ADAL" clId="{F0049FA8-FDEA-5533-A31F-B09EA831EA44}" dt="2025-12-07T11:34:10.991" v="4"/>
          <pc:sldLayoutMkLst>
            <pc:docMk/>
            <pc:sldMasterMk cId="3663042396" sldId="2147483704"/>
            <pc:sldLayoutMk cId="1483601044" sldId="2147483706"/>
          </pc:sldLayoutMkLst>
          <pc:spChg chg="mod">
            <ac:chgData name="Jodie Gibbens" userId="bd6982d7-97d0-4491-af99-8e5515084579" providerId="ADAL" clId="{F0049FA8-FDEA-5533-A31F-B09EA831EA44}" dt="2025-12-07T11:34:10.991" v="4"/>
            <ac:spMkLst>
              <pc:docMk/>
              <pc:sldMasterMk cId="3663042396" sldId="2147483704"/>
              <pc:sldLayoutMk cId="1483601044" sldId="2147483706"/>
              <ac:spMk id="7" creationId="{3DABD5FB-9525-7501-BCE4-6C73B431EAFD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839D8C4-072C-633D-BADE-18DF08B4660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E">
              <a:latin typeface="Calibri" panose="020F050202020403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9EF91-6350-24FD-9A68-09B6A29B775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EC75FE-2ECB-40F0-AC21-E08931E72CC8}" type="datetimeFigureOut">
              <a:rPr lang="en-SE" smtClean="0">
                <a:latin typeface="Calibri" panose="020F0502020204030204" pitchFamily="34" charset="0"/>
              </a:rPr>
              <a:t>12/7/25</a:t>
            </a:fld>
            <a:endParaRPr lang="en-SE">
              <a:latin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307FF6-90E5-5309-BBB9-11D33A2549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E">
              <a:latin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29C97B-E3DB-8CEA-38D9-5838CE01B3D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14D587-F694-4BE8-ACF5-5934A53DFA5A}" type="slidenum">
              <a:rPr lang="en-SE" smtClean="0">
                <a:latin typeface="Calibri" panose="020F0502020204030204" pitchFamily="34" charset="0"/>
              </a:rPr>
              <a:t>‹#›</a:t>
            </a:fld>
            <a:endParaRPr lang="en-SE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258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15T14:00:14.951"/>
    </inkml:context>
    <inkml:brush xml:id="br0">
      <inkml:brushProperty name="width" value="0.35" units="cm"/>
      <inkml:brushProperty name="height" value="0.35" units="cm"/>
      <inkml:brushProperty name="color" value="#00A0D7"/>
    </inkml:brush>
  </inkml:definitions>
  <inkml:trace contextRef="#ctx0" brushRef="#br0">1348 1 24575,'0'48'0,"0"11"0,0 40 0,0-32 0,0 5 0,0 14 0,0 3 0,0 7 0,-2 1 0,-4-4 0,-4-1 0,-7 6 0,-7 0-328,4-30 0,-3 1 0,-4 0 252,-5 8 0,-3 0 1,-2 2 75,-5 5 0,-1 2 0,-2-1 0,0 0 0,-2 0 0,0 0 0,0-1 0,-1 1 0,0-3 0,3-4 0,0-2 0,1-1 0,4-3 0,0-2 0,1 1 0,1 0 0,1-1 0,2 1 0,4-4 0,1-1 0,2 3 0,0 4 0,1 3 0,2 1 0,2 4 0,2 3 0,2 1 0,0 7 0,3 2 0,1 1 0,4-19 0,2 2 0,1 0 0,1-2 0,0 22 0,1 0 0,2 0-246,2-19 0,0 0 0,1 1 0,1 0 110,2 0 0,1-1 0,1 1 0,2 1 136,2 0 0,2 1 0,1 1 0,2-1 0,2 5 0,2 0 0,2 0 0,2 0 0,2-3 0,2 0 0,2 0 0,0 0 0,1 2 0,2 0 0,0 0 0,1 0 0,1 1 0,0 0 0,1-1 0,1 0 0,1 0 0,0-1 0,2 0 0,0 0 0,2-1 0,0 0 0,1-1 0,2 0 0,1 0 0,1 0 0,1 0 0,1-2 0,1 1 0,0-1 0,2 0 0,1 0 0,2-1 0,1 0 0,1 0 0,1-1 0,2-1 0,1 0 0,1-1 0,1-1 0,2 0 0,2-1 0,1-2 0,2-1-246,3-2 0,1-1 0,2-2 0,1-1 0,1-3 0,2-1 0,1-2 0,0-2 214,-4-6 0,1-2 0,-1-1 0,0-4-132,-7-5 1,0-1 0,-2-3-1,0-2 164,10 4 0,-1-2 0,-4-4 350,17 7 1,-6-4-351,-14-7 0,-6-3 983,27 9-353,-40-13 353,-24-12-738,-14-4 1,-8-3 0,-1-1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15T14:00:16.998"/>
    </inkml:context>
    <inkml:brush xml:id="br0">
      <inkml:brushProperty name="width" value="0.35" units="cm"/>
      <inkml:brushProperty name="height" value="0.35" units="cm"/>
      <inkml:brushProperty name="color" value="#00A0D7"/>
    </inkml:brush>
  </inkml:definitions>
  <inkml:trace contextRef="#ctx0" brushRef="#br0">1 1 24575,'64'7'0,"3"17"0,8 11 0,-18-5 0,1 5 0,1 3-328,8 8 0,2 5 0,-2 4 79,2 6 1,-1 3 0,-6 3 248,-12-5 0,-4 3 0,-2 0 0,-1 4 0,-1 1 0,-3 1 0,-2-1 0,-2 1 0,-2-1 0,-3-1 0,-2-1 0,-1 0 169,-4-3 1,-1-1 0,-1-1-170,5 20 0,-3-4 149,-4-11 0,-2-6-149,7 29 0,-7-30 0,-5-21 220,-5-17 1,-4-11-1,-2-7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15T14:00:18.148"/>
    </inkml:context>
    <inkml:brush xml:id="br0">
      <inkml:brushProperty name="width" value="0.35" units="cm"/>
      <inkml:brushProperty name="height" value="0.35" units="cm"/>
      <inkml:brushProperty name="color" value="#00A0D7"/>
    </inkml:brush>
  </inkml:definitions>
  <inkml:trace contextRef="#ctx0" brushRef="#br0">0 440 24575,'64'4'0,"-2"14"0,8 9 0,17 11 0,3 4 0,-23-10 0,0 2 0,0-1 0,-4-1 0,-1 0 0,-5-1 0,5 3 0,-5-1 0,-9-7 0,-5-2 0,15 12 0,-20-13 0,-19-12 0,-10-7 0,-3-19 0,4-24 0,5-35 0,-3 19 0,0-4 0,2-10 0,0-3 0,0-4 0,-1 1 0,-2 3 0,0 4 0,-3 12 0,-2 3 0,2-24 0,-4 28 0,-2 23 0,-2 13 0,1 8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15T14:00:27.398"/>
    </inkml:context>
    <inkml:brush xml:id="br0">
      <inkml:brushProperty name="width" value="0.35" units="cm"/>
      <inkml:brushProperty name="height" value="0.35" units="cm"/>
      <inkml:brushProperty name="color" value="#008C3A"/>
    </inkml:brush>
  </inkml:definitions>
  <inkml:trace contextRef="#ctx0" brushRef="#br0">193 16402 24575,'-1'-43'0,"-7"-8"0,-5-9 0,-5-17 0,-2-8 0,4 16 0,-1-4 0,1-3-328,-1-12 0,1-3 0,2-1 0,4 0 0,2-1 0,2-2 198,2 16 0,1-1 0,1-2 0,1-1-116,-1-7 0,2-2 0,0 0 0,-1-2 42,1-3 0,0-1 0,0-1 1,0-1 203,0 17 0,0 0 0,0-1 0,1-1 0,1 1-197,1-2 0,1-1 1,1 0-1,1 0 0,1 0 137,1 0 0,1 0 0,2-1 0,0 1 0,2 0 60,1 0 0,2 0 0,0 1 0,2-1 0,1 1 0,1 0 0,1 1 0,1 0 0,1-1 0,0 1 0,1 0 0,-1 1 0,2-1 0,0 0 0,2 0 0,1-2 0,1 0 0,2 0 0,0-1 0,2-2-164,-4 8 0,2-1 0,1-2 0,0 1 0,1-1 0,-1 1 0,1 1 0,-1 0 0,1 1 0,0-1 0,0 1 0,0-1 63,0 0 0,0 0 0,-1-1 1,1 1-1,-1 0 0,-1 0 101,4-12 0,-1 0 0,-1 1 0,-1 0 0,-1 2-197,-4 8 0,-2 2 1,0 0-1,-1-1 0,-1-2 153,2-8 0,0-2 1,-1-1-1,0-2 1,0 1 43,-4 12 0,-1 0 0,1-1 0,-1 0 0,1-1 0,1-1-164,1-6 0,1-1 0,0-1 0,1-1 0,-1 0 0,1 0 74,-3 12 0,0-1 0,0 0 1,0 0-1,0 0 0,0 0 1,0 1 89,-1-1 0,1 1 0,-1-1 0,0 1 0,0-1 0,-1 1 0,-1-1-113,0 1 0,-1-1 1,0 0-1,-1 0 1,0 1-1,-2-1 0,0 1 113,0-12 0,-2 0 0,0 0 0,-1 0 0,-2 1 0,0 0-8,-1 2 0,-1 1 0,-1 0 1,0 1-1,-2 0 0,-2 1 8,0 5 0,-2 0 0,-1 1 0,-2 1 0,0 0 0,-1 1 20,-1-12 1,-2 0-1,-2 1 1,0 1 0,-2 0-21,-1 2 0,-2 1 0,0 0 0,-1 0 0,-2 1 0,0 0 0,-2 0 0,0 0 0,-2 1 0,0 1 0,-1 3 0,-1 1 0,-1 1 0,-1 1 0,-1 0 196,0 3 1,-1 2-1,-1 0 1,-1 1 0,-2 1-45,-6-13 0,-3 1 0,0 1 0,-2 2-152,0 5 0,-1 1 0,-1 1 0,-1 2 0,1 5 0,-2 0 0,0 3 0,0 2 327,-13-13 1,0 4 0,-1 4-1,5 9 1,-1 3 0,1 4 163,-20-12 1,2 7-1,10 12 1,2 4-1,7 8 1,3 3 491,-28-11 0,23 14 0,21 15-738,16 7 1,12 5 0,4 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15T14:00:28.998"/>
    </inkml:context>
    <inkml:brush xml:id="br0">
      <inkml:brushProperty name="width" value="0.35" units="cm"/>
      <inkml:brushProperty name="height" value="0.35" units="cm"/>
      <inkml:brushProperty name="color" value="#008C3A"/>
    </inkml:brush>
  </inkml:definitions>
  <inkml:trace contextRef="#ctx0" brushRef="#br0">557 1855 24575,'-3'-47'0,"-10"-18"0,-13-28 0,5 31 0,-4-5 0,-7-16 0,-3-5 0,9 21 0,-1-1 0,1-1 0,0 0 0,1 0 0,1 1 0,1 1 0,1 1 0,2 3 0,-5-16 0,1 5 0,4 14 0,0 4 0,1 7 0,0 3 0,-10-24 0,11 11 0,10 17 0,7 12 0,1 13 0,0 7 0,0 4 0,32 4 0,31-5 0,-9 1 0,4-2 0,9-3 0,2-1 0,2-2 0,-1 0 0,-7 1 0,-2 1 0,-3 2 0,-2 2 0,28-2 0,-23 6 0,-24 2 0,-22 2 0,-2 0 0,6 0 0,1-2 0,2-1 0,-4-1 0,-7 1 0,-2 2 0,-1 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3T18:31:12.414"/>
    </inkml:context>
    <inkml:brush xml:id="br0">
      <inkml:brushProperty name="width" value="0.2" units="cm"/>
      <inkml:brushProperty name="height" value="0.2" units="cm"/>
      <inkml:brushProperty name="color" value="#E5CB7D"/>
    </inkml:brush>
  </inkml:definitions>
  <inkml:trace contextRef="#ctx0" brushRef="#br0">3941 3322 24575,'-26'0'0,"-2"0"0,-22 0 0,9 0 0,-17 0 0,-5 0 0,-11 0-1639,14 1 1,-1-2 1120,14-6 1,1-2 517,-2 0 0,0-2-218,-12-5 1,0-5 217,6 0 0,-1-2 0,-10 0 0,-1-2-383,6-2 1,-1-2 382,-6 1 0,0-1 0,0 1 0,0-1 0,-2-5 0,1 0 0,1 4 0,-1 0-964,-3-9 0,1-1 964,1 5 0,0 0 0,21 5 0,0 0 0,1 0 0,-18-15 0,0-1 0,19 13 0,-1 0 0,2-1 0,1 0 0,1 2 0,0-2 0,-5 1 0,0-1 0,1 0 0,3 1 0,1 1 0,0-2 0,-1-2 0,1-1 0,0 0 0,-17-17 0,1-2 0,0 1 0,-1 0 0,5-3 0,1 1 0,6 4 0,1-1 0,-1-2 0,3-2 0,10 3 0,2-1 0,-11-8 0,3 2 283,20 17 1,2-1-284,-8-12 0,1-2 0,11 17 0,3 0 0,-6-10 0,0-1 210,4 6 1,1 0-211,0 1 0,0 1 0,1-2 0,-1 1 0,-5-28 0,9 28 0,0 3 0,-4-20 1722,5 1-1722,-7 13 2328,1 7-2328,6 8 1422,-4 2-1422,11 8 980,-5 5-980,1 3 0,4 4 0,-5 8 0,6-1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3T18:31:12.415"/>
    </inkml:context>
    <inkml:brush xml:id="br0">
      <inkml:brushProperty name="width" value="0.2" units="cm"/>
      <inkml:brushProperty name="height" value="0.2" units="cm"/>
      <inkml:brushProperty name="color" value="#E5CB7D"/>
    </inkml:brush>
  </inkml:definitions>
  <inkml:trace contextRef="#ctx0" brushRef="#br0">0 809 24575,'0'-39'0,"0"-4"0,0-3 0,7-12 0,1 29 0,5-20 0,23-16 0,-2 14 0,-11 15 0,0 0 0,13-8 0,-9 9 0,1-6 0,-2 14 0,7-7 0,-11 8 0,3 5 0,-6-3 0,0 10 0,0-4 0,6 5 0,-12 1 0,4 0 0,-5 1 0,0 4 0,-1 1 0,1 2 0,-1 2 0,0-3 0,0 5 0,0 0 0,0 0 0,0 0 0,6 0 0,-4 0 0,3 0 0,-6 0 0,1 0 0,0 0 0,0 0 0,7 6 0,9 1 0,0 6 0,22 2 0,-12 4 0,22 5 0,-15 4 0,17 11 0,-5 1-486,8 1 486,2 7 0,-12-9 0,0 0 0,-23-10 0,2-1 0,14 6 0,8 13 0,-22-21 0,-7 0 0,4 5 0,-9-11 0,8 3 0,-11-6 0,2-4 486,-9 5-486,0-12 0,-11-1 0,5-5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3T18:31:12.416"/>
    </inkml:context>
    <inkml:brush xml:id="br0">
      <inkml:brushProperty name="width" value="0.2" units="cm"/>
      <inkml:brushProperty name="height" value="0.2" units="cm"/>
      <inkml:brushProperty name="color" value="#E5CB7D"/>
    </inkml:brush>
  </inkml:definitions>
  <inkml:trace contextRef="#ctx0" brushRef="#br0">1 824 24575,'37'-25'0,"-7"2"0,24 3 0,-12 3 0,29-20 0,-4 17 0,-23 1 0,6-2 0,2 3 0,6 0 0,-2-1-822,6-6 1,2-1 821,-6 4 0,5 0 0,-2 1 0,11-3 0,-1 0 0,-5 1 0,5-1-1093,4 6 1,7 2 0,-4-2 1034,-17 1 0,-3-2 0,3 3 58,17 2 0,3 1 0,-5 0-733,-19 0 0,-4-1 0,-1 2 733,2 3 0,0 3 0,1-1 0,3-3 0,2 0 0,-2 0 0,-3 0 0,1-1 0,0 2 0,7 1 0,3 1 0,-5-2 0,5-5 0,-1 0-159,-12 7 0,4 1 0,0-1 159,0 1 0,1-1 0,0 2 0,10 0 0,2 2 0,1 0 0,5 0 0,2-1 0,-3 2 0,-3 1 0,-1 1 0,-2 1 0,-7 1 0,-2 1 0,-3-1 0,10 2 0,-4 1 0,-2 2 0,-5 2 822,7 13-822,0-5 0,-4 5 3276,-15-7-3166,18 4-110,-25-3 2820,1 3-2820,-20-8 742,-6 1-742,5-1 0,-10 1 0,4-2 0,-11 1 0,4-5 0,-2 4 0,3-3 0,-5 9 0,0-3 0,0 4 0,0-6 0,0 1 0,0 5 0,0-5 0,0 5 0,0 0 0,0-5 0,0 5 0,0-6 0,0 7 0,0 13 0,0 9 0,0-1 0,0-5 0,0-15 0,0-3 0,-5-19 0,-1 1 0,-1-10 0,2 7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3T18:31:12.417"/>
    </inkml:context>
    <inkml:brush xml:id="br0">
      <inkml:brushProperty name="width" value="0.2" units="cm"/>
      <inkml:brushProperty name="height" value="0.2" units="cm"/>
      <inkml:brushProperty name="color" value="#E5CB7D"/>
    </inkml:brush>
  </inkml:definitions>
  <inkml:trace contextRef="#ctx0" brushRef="#br0">851 0 24575,'0'24'0,"0"-7"0,0 1 0,0 12 0,0-1 0,6 21 0,1-7 0,13 4 0,-4-6 0,3-6 0,1 6 0,-5-15 0,5 8 0,-8-15 0,0 5 0,0-5 0,-5 1 0,4-2 0,-4 4 0,0-1 0,3 4 0,-8-2 0,3-10 0,-5 11 0,0-12 0,0 5 0,6-5 0,-6-1 0,6 0 0,-6 0 0,0 0 0,0 0 0,0-1 0,-5-3 0,4 3 0,-9-4 0,3 6 0,-11 0 0,-13 24 0,2-11 0,-17 20 0,18-11 0,-15 3 0,-8 26 0,2-12-519,15-19 0,0 1 519,-24 24 0,26-32 0,-1 1 0,-1 2 0,1 1 0,0-1 0,-1 0 0,2-2 0,-1 0 0,-10 9 0,0 0 0,3-3 0,-1-1 0,3-4 0,1 0 0,-23 25 0,34-32 259,3-2 1,17-13-1,1-5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3T18:31:38.393"/>
    </inkml:context>
    <inkml:brush xml:id="br0">
      <inkml:brushProperty name="width" value="0.2" units="cm"/>
      <inkml:brushProperty name="height" value="0.2" units="cm"/>
      <inkml:brushProperty name="color" value="#EEB3A6"/>
      <inkml:brushProperty name="inkEffects" value="rosegold"/>
      <inkml:brushProperty name="anchorX" value="0"/>
      <inkml:brushProperty name="anchorY" value="0"/>
      <inkml:brushProperty name="scaleFactor" value="0.5"/>
    </inkml:brush>
  </inkml:definitions>
  <inkml:trace contextRef="#ctx0" brushRef="#br0">1817 411 24575,'-11'-24'0,"-3"1"0,2 4 0,1 4 0,2 5 0,-1-4 0,-8-4 0,-8-6 0,-8-7 0,-7-1 0,-5-5 0,-4 1 0,-2 2 0,-1 5 0,-4 6 0,-1 4 0,2 6 0,4 6 0,2 5 0,-2 2 0,-5 0 0,1 0 0,2 0 0,-1 0 0,-5 6 0,0 2 0,-1 1 0,3 10 0,4 0 0,7 5 0,-5 10 0,3 1 0,-1 9 0,-2 9 0,11-2 0,1 1 0,4-1 0,4-2 0,-2 15 0,2 7 0,2 7 0,4-1 0,8-11 0,3 18 0,2 16 0,5-40 0,4 2 0,-1 5 0,2 1 0,1-3 0,1 1 0,1-2 0,0 2 0,0-7 0,0-1 0,1 5 0,-1-2 0,2-1 0,1 2 0,1-2 0,0-1 0,3 2 0,0-2 0,10 48 0,3-11 0,-2-14 0,5 3 0,2-3 0,5 1 0,4 3 0,0-15 0,1-8 0,-3-14 0,8-1 0,6-2 0,12 4 0,13 6 0,-32-28 0,1-1 0,3 1 0,-1 0 0,1-1 0,0-2 0,7 3 0,0 0 0,1-3 0,1 2 0,8-1 0,-1 1 0,5-1 0,-1-2 0,-3-3 0,0-3 0,-3-3 0,-1-1 0,-3-2 0,1-2 0,-1-2 0,3-1 0,-5-1 0,0-2 0,3-2 0,1 0 0,-4-2 0,0 0 0,-1-1 0,-1-1 0,35-6 0,-38-5 0,-1-5 0,-1-4 0,-3-3 0,2-5 0,-2-2 0,3-2 0,-2-3 0,24-33 0,-34 28 0,-2 0 0,-1-4 0,-2 2 0,-3-4 0,-1-1 0,-2-1 0,-1-2 0,7-50 0,-14 41 0,-2-3 0,-2-5 0,-1-2 0,-2 1 0,-3-3 0,2 5 0,-3-1 0,-2-4 0,-1 1 0,-3 2 0,0 2 0,-3-3 0,-1 1 0,-1 1 0,-1 5 0,-12-39 0,10 49 0,-2-2 0,-12-47 0,-3 5 0,0 3 0,5 25 0,-15-21 0,-1 11 0,-6 5 0,-4 5 0,7 26 0,-8-2 0,0 5 0,-9 5 0,2 1 0,1 3 0,-9-5 0,3 5 0,-6-3 0,-4-3 0,16 8 0,1 2 0,12 11 0,15 8 0,10 5 0,11-3 0,6 3 0,2 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3T18:31:39.293"/>
    </inkml:context>
    <inkml:brush xml:id="br0">
      <inkml:brushProperty name="width" value="0.2" units="cm"/>
      <inkml:brushProperty name="height" value="0.2" units="cm"/>
      <inkml:brushProperty name="color" value="#EEB3A6"/>
      <inkml:brushProperty name="inkEffects" value="rosegold"/>
      <inkml:brushProperty name="anchorX" value="-15266.04492"/>
      <inkml:brushProperty name="anchorY" value="-8897.7168"/>
      <inkml:brushProperty name="scaleFactor" value="0.5"/>
    </inkml:brush>
  </inkml:definitions>
  <inkml:trace contextRef="#ctx0" brushRef="#br0">1 1 24575,'0'0'0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3T18:31:39.993"/>
    </inkml:context>
    <inkml:brush xml:id="br0">
      <inkml:brushProperty name="width" value="0.2" units="cm"/>
      <inkml:brushProperty name="height" value="0.2" units="cm"/>
      <inkml:brushProperty name="color" value="#EEB3A6"/>
      <inkml:brushProperty name="inkEffects" value="rosegold"/>
      <inkml:brushProperty name="anchorX" value="-32162.72266"/>
      <inkml:brushProperty name="anchorY" value="-21270.70898"/>
      <inkml:brushProperty name="scaleFactor" value="0.5"/>
    </inkml:brush>
  </inkml:definitions>
  <inkml:trace contextRef="#ctx0" brushRef="#br0">1 1 24575,'0'0'0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3T18:31:51.526"/>
    </inkml:context>
    <inkml:brush xml:id="br0">
      <inkml:brushProperty name="width" value="0.2" units="cm"/>
      <inkml:brushProperty name="height" value="0.2" units="cm"/>
      <inkml:brushProperty name="color" value="#EEB3A6"/>
      <inkml:brushProperty name="inkEffects" value="rosegold"/>
      <inkml:brushProperty name="anchorX" value="-68397.96094"/>
      <inkml:brushProperty name="anchorY" value="-46544.89453"/>
      <inkml:brushProperty name="scaleFactor" value="0.5"/>
    </inkml:brush>
  </inkml:definitions>
  <inkml:trace contextRef="#ctx0" brushRef="#br0">0 0 24575,'33'0'0,"-3"2"0,18 11 0,2 6 0,5 5 0,0 2 0,-12-4 0,-4-3 0,-6-7 0,1-8 0,2-3 0,10-1 0,6 0 0,3 0 0,-4-1 0,-1-6 0,-10-8 0,-5-5 0,-5-2 0,-9 3 0,-5 5 0,-3 2 0,-5 0 0,-3 4 0,-3 3 0,-2 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30T12:25:02.989"/>
    </inkml:context>
    <inkml:brush xml:id="br0">
      <inkml:brushProperty name="width" value="0.35" units="cm"/>
      <inkml:brushProperty name="height" value="0.35" units="cm"/>
      <inkml:brushProperty name="color" value="#FF0066"/>
    </inkml:brush>
  </inkml:definitions>
  <inkml:trace contextRef="#ctx0" brushRef="#br0">1 4602 24575,'29'-55'0,"10"-22"0,-10 16 0,2-14 0,-6-1 0,1-14 0,0-6 0,-1-1-197,-3 9 0,-1-3 1,0-2-1,0 0 0,-1-1 0,0-2 0,0-1 1,-1 0-1,-1 1 0,0 2 0,-3 8 0,-1 0 1,0 3-1,-2 3 0,0 8-131,0-4 0,-2 8 0,2 2 238,7-21 0,3 4 562,2 6 0,1 1-472,2 0 0,2 2 0,0 7 0,1 1 0,-1 6 0,0 3 491,-2 6 1,1 2-1,0 5 1,0 2 491,29-35-760,-2 14-223,0 9 0,1 8 0,-4 11 0,6 7 0,4 10 0,5 11 0,8 4 0,9 6 0,5 9 0,-2 13 0,-4 18 0,-13 12 0,-12 11 0,-14 6 0,-14 8 0,-15-26 0,-2 4 0,0 8 0,0 4 0,2 14 0,0 5 0,-5-22 0,1 1 0,-1 1-168,0 4 1,0 0 0,-1 1 167,0 2 0,-1 1 0,0 0 0,0-3 0,-1 1 0,-1 0 0,-1 1 0,-1 1 0,0 0 0,-1 2 0,-1 0 0,0 0 0,-1-3 0,0 0 0,-1 0 0,1-2 0,-1 1 0,-1-3 0,1-4 0,0-1 0,0-1 0,0 26 0,0 0 0,0 3 0,0 0 0,0-5 0,0-1 0,0-1 0,1 0 0,2-1 0,1-2 0,2-2 0,2-1 0,3-1 0,1-2 0,2-3 0,2-1 0,-2-2 0,2-1 0,0-3 0,1-2 0,-1-4 0,1-3 0,1-4 0,0-3 502,21 36-502,8-17 0,9-17 0,14-20 0,26-17 0,-44-18 0,1-7 0,7-7 0,0-9 0,2-7 0,-2-10 0,4-15 0,-1-10 0,-17 14 0,0-5 0,-2-2-325,1-6 0,-1-3 1,-1-2 324,3-9 0,-2-2 0,-1-1 0,-4 3 0,-2 0 0,-2 0 0,0 0 0,-1-1 0,-2 1 0,-2 0 0,-2 0 0,-1 0 0,-1-3 0,-2 0 0,0-2 0,0-5 0,-1-2 0,0 0 0,0-3 0,-2-1 0,0 2 0,-2 4 0,0 1 0,-2 1 0,0 6 0,-2 1 0,0-1 0,1-1 0,-1-1 0,0 2 0,-1 5 0,-1 1 0,1 0-116,-1-1 0,0 0 1,0 1 115,-3 1 0,0 0 0,-2 2 0,2-23 0,-2 3 0,-2-2 0,-1 2 0,-2 6 0,-2 2 0,1 8 0,0 1 0,-1 0 0,1 1 0,2 0 0,2 0 0,5-8 0,3 0 0,3 0 0,3 1 478,3-2 0,4 1-478,3 2 0,2 3 182,-1 9 1,0 2-183,3 0 0,1 2 0,-1 5 0,3 3 0,2 1 0,1 3 0,-1 3 0,2 4 0,-1 6 0,2 5 0,39-21 0,12 25 0,-38 19 0,2 3 0,5 2 0,1 2 0,4 2 0,-1 4 0,-1 3 0,-3 5 0,-5 5 0,-3 9 0,-5 10 0,-7 9 0,-7 11 0,-9 8 0,-6 16 0,-8 7 0,-8-19 0,-3 4 0,-5 1-328,-4 10 0,-4 3 0,-2 2 103,-3 8 1,-3 2-1,-2 3 225,1-14 0,-3 3 0,0 0 0,-1 1 0,0 4 0,-1 1 0,0 1 0,-1 0-197,6-15 0,-1-1 1,-1 1-1,1 1 0,-1 1 0,-1 4 0,-1 2 1,0 0-1,0 0 0,0-1 62,0-3 1,1 0-1,-1-1 1,0 0 0,0 1 134,-1 2 0,-1 1 0,0 0 0,0 0 0,-1 0 0,0-1 0,0 1 0,-1-1 0,0 0 0,1 0 0,0-3 0,0 0 0,0-1 0,-1 1 0,1 0 0,0 2 0,-1-1 0,1 1 0,0 0 0,0 0 0,0-1 0,0 0 0,1 0 0,0-1 0,1 1 0,1-2 0,0 1 0,1-1 0,1 0 0,0 0-197,1-3 0,1 0 1,1 0-1,0 0 0,1-1 23,-2 15 1,0-2 0,2 1 0,1-2 173,2-5 0,1 0 0,1-1 0,1-1-211,1-6 1,1 0-1,1-1 1,1-1 210,-1 21 0,2-1 0,0-1 0,2-3 0,2-1 0,0-2 0,1-8 0,1-2 0,2-2 327,1-5 1,1-2 0,3-2-317,4 25 1,7-5 479,3-13 1,6-5-1,4-6 1,7-7-1,5-13 1,7-10-1,7-13 1,5-11-275,13-15 0,4-14-217,-17-3 0,2-6 0,0-6-116,8-9 1,1-6-1,1-5 116,-7 1 0,0-4 0,1-4 0,1-2-197,-9 8 0,0-3 1,1-1-1,0-1 0,0-1 0,3-5 0,1-1 1,0-2-1,0 0 0,-1-1 126,0-1 1,1-2-1,-1 0 1,-1 0 0,-2 0 70,-4 3 0,-1 1 0,-1 0 0,-1-1 0,-2-1 0,-2 2 0,-1-1 0,-1 0 0,-2-1 0,-1 0-246,7-16 0,-3-1 0,-2-1 0,-2 0 64,-3 2 0,-2 0 0,-2-1 0,-2 0 182,-2 1 0,-2 0 0,-2 0 0,-1 1 0,-4 2 0,-1 0 0,-1 0 0,-2 1-229,-2 5 0,-1 0 0,-2 1 1,0 0 228,1-21 0,-2 0 0,-1 3 0,-3 6 0,0 2 0,-2 1 168,0 6 1,-1 0 0,-1 0-169,-1 0 0,1-1 0,-2 0 0,2-4 0,-2 0 0,1-2 0,0-2 0,-1-2 0,0 0 0,1-2 0,-1-1 0,1 1 0,-1 6 0,1 0 0,-1 1 0,-1 1 0,1 1 0,-1 0 0,0 1 0,0 1 0,-1 2 0,0 6 0,0 1 0,-1 2 327,1 3 1,-1 1 0,0 1 163,-1-19 1,0 3-1,0 6 1,-1 3-1,-1 2 1,0 2-1,0 6 1,0 4-255,1 6 1,0 2 605,0-35-843,9 8 0,5 12 0,5 15 0,1 9 0,-3 17 0,-3 8 0,-2 7 0,-3 8 0,1 25 0,-3 13 0,0 27 0,-5 2 0,0-4-246,0-8 0,0-26 0,0-5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30T12:25:06.318"/>
    </inkml:context>
    <inkml:brush xml:id="br0">
      <inkml:brushProperty name="width" value="0.35" units="cm"/>
      <inkml:brushProperty name="height" value="0.35" units="cm"/>
      <inkml:brushProperty name="color" value="#FF0066"/>
    </inkml:brush>
  </inkml:definitions>
  <inkml:trace contextRef="#ctx0" brushRef="#br0">1 3696 24575,'0'-59'0,"0"0"0,0 0 0,0-2 0,0-10 0,0-6-328,-1 6 0,1-4 0,1-2 26,-1-9 1,1-2 0,0-2 301,3-7 0,0-1 0,2 0 0,0 4 0,2 1 0,3 2 0,2 10 0,2 2 0,2 2 0,1 5 0,0 2 0,3 0 0,3-3 0,1 0 0,3 1 0,2 0 0,2 1 0,2 1 0,1-1 0,2 2 0,2-1 0,5-4 0,2 0 0,2 2 0,2 4 0,1 2 0,1 2 0,0 0 0,2 1 0,1 2 0,0 4 0,0 1 0,1 2 149,-3 5 1,0 1 0,-1 3-150,19-11 0,-2 7 175,-5 9 0,-2 6-175,-8 11 0,0 5 0,38 0 0,-8 9 960,-9 21-960,-15 18 129,-12 25-129,-28-11 0,-5 7 0,-2 14 0,-5 6 0,0 15 0,-4 7 0,-1-19 0,-2 4 0,-1 2-328,-3 9 0,-2 3 0,-1 2 142,0-16 1,-1 1-1,-1 2 1,-2 2 185,0-4 0,-2 1 0,-1 3 0,0 1 0,-2 0-197,-2 8 0,-2 1 1,0 1-1,-2 1 0,0 1 33,3-12 0,-2 2 0,0-1 0,-1 1 0,0 1 0,-1-1 0,0 4 0,-2-1 0,0 2 0,-1-1 0,0 0 0,0-1 131,0-1 0,-1-2 0,0 1 1,0 0-1,0 0 0,-1 0-131,-1 3 0,0 0 0,-1 0 0,0 0 0,0 1 0,0 0 0,-1 3 0,0-1 0,-1 1 0,1 0 0,0 0 0,-1 1 23,5-13 1,0 1-1,-1 0 1,1 0-1,0 0 1,0 1-1,1-1 125,0 0 1,0 1 0,0 0-1,1-1 1,0 1 0,1-2-1,1 0 16,-3 8 0,2-2 0,0 0 0,1-1 0,1 1 0,1 0-164,1 1 0,0 0 0,2 0 0,0 1 0,1-1 0,2-1 0,1-3 0,2-1 0,0-1 0,1 1 0,1-1 0,1 0 122,0 15 1,0-1-1,2-1 1,0 1-1,2-1 42,1 0 0,1 0 0,0 0 0,3-2 0,1-2-35,3-9 1,1-1 0,1-2-1,2-1 1,1 0 34,5 17 0,2 0 0,3-3 0,2-2 0,1-9 0,3-2 0,1-3 0,3-2 327,7 12 1,4-3 0,1-6-70,-1-11 1,1-4 0,2-6-259,24 14 0,6-9 0,4-11 0,6-9 0,5-9 0,3-14 0,5-15 0,0-16 0,-29-8 0,-2-9 0,-1-6 0,4-10 0,-2-8 0,-2-7 245,-13 4 1,0-5 0,-3-4 0,-1-4-122,2-11 0,-1-4 0,-3-5 0,-2-2-70,-8 11 1,-2-3 0,-2-2 0,-1-1 0,-1-1-55,0-5 0,-2-2 0,-1-1 0,-2-1 0,0-2 0,-5 12 0,-1-1 0,-1-1 0,0 0 0,-1-1 0,0 0-164,0-3 0,-1 0 0,0-1 0,0 0 0,-1 0 0,1-2 93,-1 10 0,-1-1 1,0 0-1,1-1 1,-1 0-1,1 1 1,-1 0 70,3-13 0,0 1 0,0 0 0,0 0 0,0 0 0,1 0 0,-1 12 0,-1 0 0,1-1 0,1 1 0,-1 0 0,1 1 0,0 0 0,2-9 0,0 1 0,0 0 0,1 1 0,-1 0 0,1 2 0,-1 5 0,1 1 0,-1 0 0,1 2 0,0-1 0,0 1-197,5-16 0,0 1 1,0 0-1,1 2 0,-1 2 137,-2 11 0,-1 2 1,0 1-1,1 1 1,0 0 33,-1 1 1,1 0 0,0 0 0,1 1 0,-1 1 25,6-14 0,0 1 0,1 2 0,-1 0 245,0 5 1,0 0 0,1 2 0,0 1-220,0 4 1,1 1 0,0 2 0,1 2-27,7-14 0,1 3 0,0 2 327,-2 8 1,0 2 0,0 2 163,15-19 1,0 6-124,-8 13 1,-1 5 122,-5 6 1,-2 6 491,20-13 0,-14 27 0,-11 23 0,-9 30-328,-9 34-508,-8-3 0,-3 7-147,-1 19 0,0 4 0,-1 8 0,0 4 0,-1-20 0,0 2 0,-1 1-256,0 1 0,0 0 0,0 1 256,0 4 0,0 1 0,0 2 0,1 4 0,-1 1 0,-1 0 0,-1-2 0,0-1 0,-2 2 0,-2 1 0,-1 1 0,-2 0 0,-3 3 0,-2 1 0,-2-1-328,-3 2 0,-1-1 0,-1 0 201,0-1 0,-1-1 0,0 0 127,0 2 0,0-1 0,1 0 0,2-9 0,1-1 0,0 0-168,2-3 1,1-1 0,1 0 167,2-3 0,0-2 0,2 0 0,-1 27 0,2-2 0,2-3 0,2-1 0,4-11 0,3-3 0,3-10 0,4-2 347,6-7 1,5-3-348,6-5 0,6-3 491,6-4 1,3-3-294,5-4 0,2-4 82,2-3 1,1-4-281,0-4 0,1-3 0,-1-3 0,0-5 0,0-2 0,-1-4 0,2-3 0,0-4 0,2-5 0,-1-4 0,0-3 0,1-3 0,-2-3 0,0-2 0,-3 0 0,0-1 0,-3 1 0,1 1 0,42-17 0,-3 4 0,-4 4 0,-11 6 0,-7 5 0,-7 5 0,-10 1 0,-3 4 0,-5 1 0,-1 1 0,0 0 0,3-1 0,1 1 0,-1-1 0,-2 2 0,-9 1 0,-10 0 0,-7 2 0,-6 0 0,-1 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alibri" panose="020F05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alibri" panose="020F0502020204030204" pitchFamily="34" charset="0"/>
              </a:defRPr>
            </a:lvl1pPr>
          </a:lstStyle>
          <a:p>
            <a:fld id="{9901394B-26B3-448B-9E24-FC17EFA82D2C}" type="datetimeFigureOut">
              <a:rPr lang="en-GB" smtClean="0"/>
              <a:pPr/>
              <a:t>07/12/2025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alibri" panose="020F05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alibri" panose="020F0502020204030204" pitchFamily="34" charset="0"/>
              </a:defRPr>
            </a:lvl1pPr>
          </a:lstStyle>
          <a:p>
            <a:fld id="{EBE52574-3643-494F-9251-232D950503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4947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BE743-1A42-2E44-2409-9939734D5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A2F144-7485-F05A-203F-AD377769B6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0E3BA1-AB50-4A5A-4CD7-5D25C92414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CC3F49-9455-4D1E-0E84-281FCD6753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82049-3EDA-3E44-8435-895C1984174B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5993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A3C4E-2339-3403-40FF-135E3335D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60944C-09D0-2785-911A-E816C670C6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AC5546-C0DC-6833-077B-CE669458AF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800" kern="100" dirty="0">
              <a:effectLst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78D081-46C8-9367-70D2-14F5DD8D61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154338-A073-4661-BF20-52EA06646E26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2298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61471B-5ABB-5144-AD24-23058BD0C8D3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5035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27080-5BBB-8DED-BD4D-9336BB766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9FDD55-0858-6C7E-364B-BF3C42BD71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64878F-B0F9-ACA9-4001-D61851C5EE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282721-1929-679C-EF72-212E774B96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82049-3EDA-3E44-8435-895C1984174B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4654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3C475-5D5F-BFEB-B9EF-F554C5198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E62073-F5CF-6554-F58C-B3AC58DCD1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FBE43E-AA54-E31F-DBC1-A12DB96C02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0A71EF-4EFB-AB1A-D73E-5D2696B88B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82049-3EDA-3E44-8435-895C1984174B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4264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1F95E6-D709-134F-A9D2-DF5065EEF1E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2079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1471B-5ABB-5144-AD24-23058BD0C8D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2788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E0726-0447-8E2D-D76A-E7726B7CB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B08DDC-9DC6-D958-0DA9-D5DD37615B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1045D5-A8E0-17DA-E17A-93BD021C4D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A8D263-DFA6-470F-8DA2-4DDFDBFDF5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1F95E6-D709-134F-A9D2-DF5065EEF1E9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693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6C44D-F938-2A68-EAD4-0FB4CC5CA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3B67BD-8986-BCD0-CE3F-9972C2D694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1D0B10-29A3-59A8-FC34-B745BF5C02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0BEE44-9058-1E87-133B-950598D88B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82049-3EDA-3E44-8435-895C1984174B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19064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7A5AF-C192-B24D-3874-6BA1286A9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54584C-F4AF-D32D-A963-2CDDF8B2BE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CEBDA1-7672-27B8-EB48-971C2DEAB4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30A474-E69D-7B53-3CCE-4BB3F70AC8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1F95E6-D709-134F-A9D2-DF5065EEF1E9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83886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1471B-5ABB-5144-AD24-23058BD0C8D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2360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1F95E6-D709-134F-A9D2-DF5065EEF1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9324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E8275-F4CA-D906-EBD2-59D009EBC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470544-7A32-E030-BC20-532188AB1D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2F33E8-7863-F7A9-8EE7-B155C63BED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New </a:t>
            </a:r>
            <a:r>
              <a:rPr lang="en-US" err="1"/>
              <a:t>conceptd</a:t>
            </a:r>
            <a:r>
              <a:rPr lang="en-US"/>
              <a:t>, </a:t>
            </a:r>
            <a:r>
              <a:rPr lang="en-US" err="1"/>
              <a:t>toosl</a:t>
            </a:r>
            <a:r>
              <a:rPr lang="en-US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D057AC-4CBC-6B01-3EA4-41262CE725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1471B-5ABB-5144-AD24-23058BD0C8D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423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2022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6DA48B5A-36F9-4B9A-AADB-7C54A3BEC3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859675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2022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6DA48B5A-36F9-4B9A-AADB-7C54A3BEC3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881772"/>
      </p:ext>
    </p:extLst>
  </p:cSld>
  <p:clrMapOvr>
    <a:masterClrMapping/>
  </p:clrMapOvr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2022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6DA48B5A-36F9-4B9A-AADB-7C54A3BEC3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912849"/>
      </p:ext>
    </p:extLst>
  </p:cSld>
  <p:clrMapOvr>
    <a:masterClrMapping/>
  </p:clrMapOvr>
  <p:hf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2022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6DA48B5A-36F9-4B9A-AADB-7C54A3BEC3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785254"/>
      </p:ext>
    </p:extLst>
  </p:cSld>
  <p:clrMapOvr>
    <a:masterClrMapping/>
  </p:clrMapOvr>
  <p:hf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2022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6DA48B5A-36F9-4B9A-AADB-7C54A3BEC3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339132"/>
      </p:ext>
    </p:extLst>
  </p:cSld>
  <p:clrMapOvr>
    <a:masterClrMapping/>
  </p:clrMapOvr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12/7/25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956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" userDrawn="1">
          <p15:clr>
            <a:srgbClr val="FBAE40"/>
          </p15:clr>
        </p15:guide>
        <p15:guide id="2" pos="3414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12/7/25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887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2022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6DA48B5A-36F9-4B9A-AADB-7C54A3BEC3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417580"/>
      </p:ext>
    </p:extLst>
  </p:cSld>
  <p:clrMapOvr>
    <a:masterClrMapping/>
  </p:clrMapOvr>
  <p:hf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2022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6DA48B5A-36F9-4B9A-AADB-7C54A3BEC3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582292"/>
      </p:ext>
    </p:extLst>
  </p:cSld>
  <p:clrMapOvr>
    <a:masterClrMapping/>
  </p:clrMapOvr>
  <p:hf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2022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6DA48B5A-36F9-4B9A-AADB-7C54A3BEC3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5165"/>
      </p:ext>
    </p:extLst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July 2022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6DA48B5A-36F9-4B9A-AADB-7C54A3BEC3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945529"/>
      </p:ext>
    </p:extLst>
  </p:cSld>
  <p:clrMapOvr>
    <a:masterClrMapping/>
  </p:clrMapOvr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48231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black logo&#10;&#10;AI-generated content may be incorrect.">
            <a:extLst>
              <a:ext uri="{FF2B5EF4-FFF2-40B4-BE49-F238E27FC236}">
                <a16:creationId xmlns:a16="http://schemas.microsoft.com/office/drawing/2014/main" id="{6EA4510A-F323-A597-B598-66A3012F14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2997" y="6255413"/>
            <a:ext cx="636812" cy="47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73331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6502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vy Small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A4CCB3-93FF-DC4B-F256-629FA234BE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366E663-6648-4327-EA41-C17560C7E6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366186"/>
            <a:ext cx="8543925" cy="1325033"/>
          </a:xfrm>
        </p:spPr>
        <p:txBody>
          <a:bodyPr/>
          <a:lstStyle>
            <a:lvl1pPr>
              <a:defRPr b="1" i="0">
                <a:solidFill>
                  <a:srgbClr val="00539B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 dirty="0"/>
              <a:t>Heavy Content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C4E3C97-5E8D-EA59-3B5D-7271FD16A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711222"/>
            <a:ext cx="4446238" cy="458039"/>
          </a:xfrm>
        </p:spPr>
        <p:txBody>
          <a:bodyPr>
            <a:normAutofit/>
          </a:bodyPr>
          <a:lstStyle>
            <a:lvl1pPr>
              <a:defRPr sz="1733">
                <a:solidFill>
                  <a:srgbClr val="00539B"/>
                </a:solidFill>
              </a:defRPr>
            </a:lvl1pPr>
            <a:lvl2pPr>
              <a:defRPr sz="1517"/>
            </a:lvl2pPr>
            <a:lvl3pPr>
              <a:defRPr sz="1300"/>
            </a:lvl3pPr>
            <a:lvl4pPr>
              <a:defRPr sz="1192"/>
            </a:lvl4pPr>
            <a:lvl5pPr>
              <a:defRPr sz="1192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6FBEF736-0BDF-2DEB-550E-DE2189E019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1039" y="2372885"/>
            <a:ext cx="8708194" cy="3483769"/>
          </a:xfrm>
        </p:spPr>
        <p:txBody>
          <a:bodyPr numCol="3" spcCol="360000"/>
          <a:lstStyle>
            <a:lvl1pPr>
              <a:lnSpc>
                <a:spcPct val="120000"/>
              </a:lnSpc>
              <a:defRPr lang="en-GB" sz="1300" b="0" i="0" kern="1200">
                <a:solidFill>
                  <a:srgbClr val="00539B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>
              <a:defRPr sz="1138">
                <a:solidFill>
                  <a:srgbClr val="00539B"/>
                </a:solidFill>
              </a:defRPr>
            </a:lvl2pPr>
            <a:lvl3pPr>
              <a:defRPr sz="1083">
                <a:solidFill>
                  <a:srgbClr val="00539B"/>
                </a:solidFill>
              </a:defRPr>
            </a:lvl3pPr>
            <a:lvl4pPr>
              <a:defRPr sz="975">
                <a:solidFill>
                  <a:srgbClr val="00539B"/>
                </a:solidFill>
              </a:defRPr>
            </a:lvl4pPr>
            <a:lvl5pPr>
              <a:defRPr sz="975">
                <a:solidFill>
                  <a:srgbClr val="00539B"/>
                </a:solidFill>
              </a:defRPr>
            </a:lvl5pPr>
          </a:lstStyle>
          <a:p>
            <a:pPr marL="0" lvl="0" indent="0" algn="l" defTabSz="990576" rtl="0" eaLnBrk="1" latinLnBrk="0" hangingPunct="1">
              <a:lnSpc>
                <a:spcPct val="90000"/>
              </a:lnSpc>
              <a:spcBef>
                <a:spcPts val="1083"/>
              </a:spcBef>
              <a:buFont typeface="Arial" panose="020B0604020202020204" pitchFamily="34" charset="0"/>
              <a:buNone/>
            </a:pPr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03874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itle 86">
            <a:extLst>
              <a:ext uri="{FF2B5EF4-FFF2-40B4-BE49-F238E27FC236}">
                <a16:creationId xmlns:a16="http://schemas.microsoft.com/office/drawing/2014/main" id="{E91A431A-F819-4DA1-77F4-6D56A98F22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852" y="384044"/>
            <a:ext cx="9116617" cy="492125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kumimoji="0" lang="en-GB" sz="886" b="0" i="0" u="none" strike="noStrike" kern="1200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16204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" userDrawn="1">
          <p15:clr>
            <a:srgbClr val="FBAE40"/>
          </p15:clr>
        </p15:guide>
        <p15:guide id="2" pos="3414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8451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July 2022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Page </a:t>
            </a:r>
            <a:fld id="{6DA48B5A-36F9-4B9A-AADB-7C54A3BEC314}" type="slidenum">
              <a:rPr lang="en-US" smtClean="0"/>
              <a:pPr/>
              <a:t>‹#›</a:t>
            </a:fld>
            <a:endParaRPr lang="en-US" dirty="0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6B14A48-4D07-EAE5-8F2B-015204FAD9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1551190124"/>
              </p:ext>
            </p:extLst>
          </p:nvPr>
        </p:nvGraphicFramePr>
        <p:xfrm>
          <a:off x="1290" y="1588"/>
          <a:ext cx="1290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0" imgW="347" imgH="348" progId="TCLayout.ActiveDocument.1">
                  <p:embed/>
                </p:oleObj>
              </mc:Choice>
              <mc:Fallback>
                <p:oleObj name="think-cell Slide" r:id="rId20" imgW="347" imgH="348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6B14A48-4D07-EAE5-8F2B-015204FAD9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290" y="1588"/>
                        <a:ext cx="1290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3C7FA6A2-7F0B-33BF-1152-3EA0DAFE3A46}"/>
              </a:ext>
            </a:extLst>
          </p:cNvPr>
          <p:cNvGrpSpPr/>
          <p:nvPr userDrawn="1"/>
        </p:nvGrpSpPr>
        <p:grpSpPr>
          <a:xfrm>
            <a:off x="10179583" y="1"/>
            <a:ext cx="278313" cy="3909053"/>
            <a:chOff x="9396536" y="0"/>
            <a:chExt cx="457200" cy="521756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EB879FF-5159-EE3D-D391-257623490211}"/>
                </a:ext>
              </a:extLst>
            </p:cNvPr>
            <p:cNvSpPr/>
            <p:nvPr userDrawn="1"/>
          </p:nvSpPr>
          <p:spPr>
            <a:xfrm>
              <a:off x="9396536" y="0"/>
              <a:ext cx="457200" cy="457200"/>
            </a:xfrm>
            <a:prstGeom prst="rect">
              <a:avLst/>
            </a:prstGeom>
            <a:solidFill>
              <a:srgbClr val="004C97"/>
            </a:solidFill>
            <a:ln w="254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20" tIns="45720" rIns="45720" bIns="45720" numCol="1" spcCol="38100" rtlCol="0" anchor="ctr">
              <a:noAutofit/>
            </a:bodyPr>
            <a:lstStyle/>
            <a:p>
              <a:pPr marL="0" marR="0" indent="0" algn="l" defTabSz="99052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9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Sofia Pro Regular" panose="020B0000000000000000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9782DF3-6C9E-5A61-A4DD-E4FA973B4660}"/>
                </a:ext>
              </a:extLst>
            </p:cNvPr>
            <p:cNvSpPr/>
            <p:nvPr userDrawn="1"/>
          </p:nvSpPr>
          <p:spPr>
            <a:xfrm>
              <a:off x="9396536" y="595045"/>
              <a:ext cx="457200" cy="457200"/>
            </a:xfrm>
            <a:prstGeom prst="rect">
              <a:avLst/>
            </a:prstGeom>
            <a:solidFill>
              <a:srgbClr val="0085CA"/>
            </a:solidFill>
            <a:ln w="254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20" tIns="45720" rIns="45720" bIns="45720" numCol="1" spcCol="38100" rtlCol="0" anchor="ctr">
              <a:noAutofit/>
            </a:bodyPr>
            <a:lstStyle/>
            <a:p>
              <a:pPr marL="0" marR="0" indent="0" algn="l" defTabSz="99052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9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Sofia Pro Regular" panose="020B0000000000000000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9D82F53-2D78-F676-6CDA-622990D16E6B}"/>
                </a:ext>
              </a:extLst>
            </p:cNvPr>
            <p:cNvSpPr/>
            <p:nvPr userDrawn="1"/>
          </p:nvSpPr>
          <p:spPr>
            <a:xfrm>
              <a:off x="9396536" y="1190090"/>
              <a:ext cx="457200" cy="457200"/>
            </a:xfrm>
            <a:prstGeom prst="rect">
              <a:avLst/>
            </a:prstGeom>
            <a:solidFill>
              <a:srgbClr val="00A9E0"/>
            </a:solidFill>
            <a:ln w="254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20" tIns="45720" rIns="45720" bIns="45720" numCol="1" spcCol="38100" rtlCol="0" anchor="ctr">
              <a:noAutofit/>
            </a:bodyPr>
            <a:lstStyle/>
            <a:p>
              <a:pPr marL="0" marR="0" indent="0" algn="l" defTabSz="99052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9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Sofia Pro Regular" panose="020B0000000000000000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7C09287-79FF-E0A0-8F05-B241FA156914}"/>
                </a:ext>
              </a:extLst>
            </p:cNvPr>
            <p:cNvSpPr/>
            <p:nvPr userDrawn="1"/>
          </p:nvSpPr>
          <p:spPr>
            <a:xfrm>
              <a:off x="9396536" y="1785135"/>
              <a:ext cx="457200" cy="457200"/>
            </a:xfrm>
            <a:prstGeom prst="rect">
              <a:avLst/>
            </a:prstGeom>
            <a:solidFill>
              <a:srgbClr val="009639"/>
            </a:solidFill>
            <a:ln w="254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20" tIns="45720" rIns="45720" bIns="45720" numCol="1" spcCol="38100" rtlCol="0" anchor="ctr">
              <a:noAutofit/>
            </a:bodyPr>
            <a:lstStyle/>
            <a:p>
              <a:pPr marL="0" marR="0" indent="0" algn="l" defTabSz="99052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9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Sofia Pro Regular" panose="020B0000000000000000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DF6D5FB-D3FF-D8AA-B8FF-5F9641A451FB}"/>
                </a:ext>
              </a:extLst>
            </p:cNvPr>
            <p:cNvSpPr/>
            <p:nvPr userDrawn="1"/>
          </p:nvSpPr>
          <p:spPr>
            <a:xfrm>
              <a:off x="9396536" y="2380180"/>
              <a:ext cx="457200" cy="457200"/>
            </a:xfrm>
            <a:prstGeom prst="rect">
              <a:avLst/>
            </a:prstGeom>
            <a:solidFill>
              <a:srgbClr val="78BE20"/>
            </a:solidFill>
            <a:ln w="254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20" tIns="45720" rIns="45720" bIns="45720" numCol="1" spcCol="38100" rtlCol="0" anchor="ctr">
              <a:noAutofit/>
            </a:bodyPr>
            <a:lstStyle/>
            <a:p>
              <a:pPr marL="0" marR="0" indent="0" algn="l" defTabSz="99052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9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Sofia Pro Regular" panose="020B0000000000000000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4E7525E-0767-C919-CFF4-D9ACAE1656D1}"/>
                </a:ext>
              </a:extLst>
            </p:cNvPr>
            <p:cNvSpPr/>
            <p:nvPr userDrawn="1"/>
          </p:nvSpPr>
          <p:spPr>
            <a:xfrm>
              <a:off x="9396536" y="2975225"/>
              <a:ext cx="457200" cy="457200"/>
            </a:xfrm>
            <a:prstGeom prst="rect">
              <a:avLst/>
            </a:prstGeom>
            <a:solidFill>
              <a:srgbClr val="E72E36"/>
            </a:solidFill>
            <a:ln w="254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20" tIns="45720" rIns="45720" bIns="45720" numCol="1" spcCol="38100" rtlCol="0" anchor="ctr">
              <a:noAutofit/>
            </a:bodyPr>
            <a:lstStyle/>
            <a:p>
              <a:pPr marL="0" marR="0" indent="0" algn="l" defTabSz="99052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9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Sofia Pro Regular" panose="020B0000000000000000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CC1E6DD-5854-58DC-2CE4-217694DBDA65}"/>
                </a:ext>
              </a:extLst>
            </p:cNvPr>
            <p:cNvSpPr/>
            <p:nvPr userDrawn="1"/>
          </p:nvSpPr>
          <p:spPr>
            <a:xfrm>
              <a:off x="9396536" y="3570270"/>
              <a:ext cx="457200" cy="457200"/>
            </a:xfrm>
            <a:prstGeom prst="rect">
              <a:avLst/>
            </a:prstGeom>
            <a:solidFill>
              <a:srgbClr val="EF6530"/>
            </a:solidFill>
            <a:ln w="254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20" tIns="45720" rIns="45720" bIns="45720" numCol="1" spcCol="38100" rtlCol="0" anchor="ctr">
              <a:noAutofit/>
            </a:bodyPr>
            <a:lstStyle/>
            <a:p>
              <a:pPr marL="0" marR="0" indent="0" algn="l" defTabSz="99052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9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Sofia Pro Regular" panose="020B0000000000000000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4B5A317-E70D-4FA4-B010-A372D250D089}"/>
                </a:ext>
              </a:extLst>
            </p:cNvPr>
            <p:cNvSpPr/>
            <p:nvPr userDrawn="1"/>
          </p:nvSpPr>
          <p:spPr>
            <a:xfrm>
              <a:off x="9396536" y="4165315"/>
              <a:ext cx="457200" cy="457200"/>
            </a:xfrm>
            <a:prstGeom prst="rect">
              <a:avLst/>
            </a:prstGeom>
            <a:solidFill>
              <a:srgbClr val="F5913B"/>
            </a:solidFill>
            <a:ln w="254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20" tIns="45720" rIns="45720" bIns="45720" numCol="1" spcCol="38100" rtlCol="0" anchor="ctr">
              <a:noAutofit/>
            </a:bodyPr>
            <a:lstStyle/>
            <a:p>
              <a:pPr marL="0" marR="0" indent="0" algn="l" defTabSz="99052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9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Sofia Pro Regular" panose="020B0000000000000000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16DC55A-8714-75A1-5356-ACED8C49A0B3}"/>
                </a:ext>
              </a:extLst>
            </p:cNvPr>
            <p:cNvSpPr/>
            <p:nvPr userDrawn="1"/>
          </p:nvSpPr>
          <p:spPr>
            <a:xfrm>
              <a:off x="9396536" y="4760360"/>
              <a:ext cx="457200" cy="457200"/>
            </a:xfrm>
            <a:prstGeom prst="rect">
              <a:avLst/>
            </a:prstGeom>
            <a:solidFill>
              <a:srgbClr val="FFCC3D"/>
            </a:solidFill>
            <a:ln w="254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20" tIns="45720" rIns="45720" bIns="45720" numCol="1" spcCol="38100" rtlCol="0" anchor="ctr">
              <a:noAutofit/>
            </a:bodyPr>
            <a:lstStyle/>
            <a:p>
              <a:pPr marL="0" marR="0" indent="0" algn="l" defTabSz="99052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9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Sofia Pro Regular" panose="020B0000000000000000" pitchFamily="34" charset="0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F5AC091C-1660-EB49-1A55-4659960906FF}"/>
              </a:ext>
            </a:extLst>
          </p:cNvPr>
          <p:cNvSpPr>
            <a:spLocks/>
          </p:cNvSpPr>
          <p:nvPr userDrawn="1"/>
        </p:nvSpPr>
        <p:spPr>
          <a:xfrm>
            <a:off x="-39563946" y="-27390424"/>
            <a:ext cx="89033891" cy="61638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 b="0" i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546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2" r:id="rId12"/>
    <p:sldLayoutId id="2147483703" r:id="rId13"/>
    <p:sldLayoutId id="2147483666" r:id="rId14"/>
    <p:sldLayoutId id="2147483667" r:id="rId15"/>
    <p:sldLayoutId id="2147483671" r:id="rId16"/>
    <p:sldLayoutId id="2147483716" r:id="rId17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FFFFF"/>
          </p15:clr>
        </p15:guide>
        <p15:guide id="2" pos="6240" userDrawn="1">
          <p15:clr>
            <a:srgbClr val="FFFFFF"/>
          </p15:clr>
        </p15:guide>
        <p15:guide id="3" pos="234" userDrawn="1">
          <p15:clr>
            <a:srgbClr val="FFFFFF"/>
          </p15:clr>
        </p15:guide>
        <p15:guide id="4" pos="1619" userDrawn="1">
          <p15:clr>
            <a:srgbClr val="FFFFFF"/>
          </p15:clr>
        </p15:guide>
        <p15:guide id="5" pos="1697" userDrawn="1">
          <p15:clr>
            <a:srgbClr val="FFFFFF"/>
          </p15:clr>
        </p15:guide>
        <p15:guide id="6" pos="3081" userDrawn="1">
          <p15:clr>
            <a:srgbClr val="FFFFFF"/>
          </p15:clr>
        </p15:guide>
        <p15:guide id="7" pos="3159" userDrawn="1">
          <p15:clr>
            <a:srgbClr val="FFFFFF"/>
          </p15:clr>
        </p15:guide>
        <p15:guide id="8" pos="4544" userDrawn="1">
          <p15:clr>
            <a:srgbClr val="FFFFFF"/>
          </p15:clr>
        </p15:guide>
        <p15:guide id="9" pos="4622" userDrawn="1">
          <p15:clr>
            <a:srgbClr val="FFFFFF"/>
          </p15:clr>
        </p15:guide>
        <p15:guide id="10" pos="6006" userDrawn="1">
          <p15:clr>
            <a:srgbClr val="FFFFFF"/>
          </p15:clr>
        </p15:guide>
        <p15:guide id="11" orient="horz" userDrawn="1">
          <p15:clr>
            <a:srgbClr val="FFFFFF"/>
          </p15:clr>
        </p15:guide>
        <p15:guide id="12" orient="horz" pos="4320" userDrawn="1">
          <p15:clr>
            <a:srgbClr val="FFFFFF"/>
          </p15:clr>
        </p15:guide>
        <p15:guide id="13" orient="horz" pos="384" userDrawn="1">
          <p15:clr>
            <a:srgbClr val="FFFFFF"/>
          </p15:clr>
        </p15:guide>
        <p15:guide id="14" orient="horz" pos="3936" userDrawn="1">
          <p15:clr>
            <a:srgbClr val="FFFFF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positiveintelligence.com/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2200.png"/><Relationship Id="rId3" Type="http://schemas.openxmlformats.org/officeDocument/2006/relationships/image" Target="../media/image17.jpeg"/><Relationship Id="rId7" Type="http://schemas.openxmlformats.org/officeDocument/2006/relationships/image" Target="../media/image1900.png"/><Relationship Id="rId12" Type="http://schemas.openxmlformats.org/officeDocument/2006/relationships/customXml" Target="../ink/ink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.xml"/><Relationship Id="rId11" Type="http://schemas.openxmlformats.org/officeDocument/2006/relationships/image" Target="../media/image210.png"/><Relationship Id="rId5" Type="http://schemas.microsoft.com/office/2007/relationships/hdphoto" Target="../media/hdphoto1.wdp"/><Relationship Id="rId15" Type="http://schemas.openxmlformats.org/officeDocument/2006/relationships/image" Target="../media/image2300.png"/><Relationship Id="rId10" Type="http://schemas.openxmlformats.org/officeDocument/2006/relationships/customXml" Target="../ink/ink3.xml"/><Relationship Id="rId4" Type="http://schemas.openxmlformats.org/officeDocument/2006/relationships/image" Target="../media/image18.png"/><Relationship Id="rId9" Type="http://schemas.openxmlformats.org/officeDocument/2006/relationships/image" Target="../media/image2000.png"/><Relationship Id="rId14" Type="http://schemas.openxmlformats.org/officeDocument/2006/relationships/customXml" Target="../ink/ink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png"/><Relationship Id="rId13" Type="http://schemas.openxmlformats.org/officeDocument/2006/relationships/customXml" Target="../ink/ink11.xml"/><Relationship Id="rId18" Type="http://schemas.openxmlformats.org/officeDocument/2006/relationships/image" Target="../media/image26.png"/><Relationship Id="rId3" Type="http://schemas.openxmlformats.org/officeDocument/2006/relationships/customXml" Target="../ink/ink6.xml"/><Relationship Id="rId21" Type="http://schemas.openxmlformats.org/officeDocument/2006/relationships/image" Target="../media/image24.jpeg"/><Relationship Id="rId7" Type="http://schemas.openxmlformats.org/officeDocument/2006/relationships/customXml" Target="../ink/ink8.xml"/><Relationship Id="rId12" Type="http://schemas.openxmlformats.org/officeDocument/2006/relationships/image" Target="../media/image23.png"/><Relationship Id="rId17" Type="http://schemas.openxmlformats.org/officeDocument/2006/relationships/customXml" Target="../ink/ink13.xml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25.png"/><Relationship Id="rId20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customXml" Target="../ink/ink10.xml"/><Relationship Id="rId5" Type="http://schemas.openxmlformats.org/officeDocument/2006/relationships/customXml" Target="../ink/ink7.xml"/><Relationship Id="rId15" Type="http://schemas.openxmlformats.org/officeDocument/2006/relationships/customXml" Target="../ink/ink12.xml"/><Relationship Id="rId23" Type="http://schemas.microsoft.com/office/2007/relationships/hdphoto" Target="../media/hdphoto3.wdp"/><Relationship Id="rId10" Type="http://schemas.openxmlformats.org/officeDocument/2006/relationships/image" Target="../media/image220.png"/><Relationship Id="rId19" Type="http://schemas.openxmlformats.org/officeDocument/2006/relationships/image" Target="../media/image22.jpeg"/><Relationship Id="rId4" Type="http://schemas.openxmlformats.org/officeDocument/2006/relationships/image" Target="../media/image190.png"/><Relationship Id="rId9" Type="http://schemas.openxmlformats.org/officeDocument/2006/relationships/customXml" Target="../ink/ink9.xml"/><Relationship Id="rId14" Type="http://schemas.openxmlformats.org/officeDocument/2006/relationships/image" Target="../media/image24.png"/><Relationship Id="rId22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customXml" Target="../ink/ink15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7619C-5158-99EB-DA72-F3A9E12FF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old fish looking at a hook&#10;&#10;AI-generated content may be incorrect.">
            <a:extLst>
              <a:ext uri="{FF2B5EF4-FFF2-40B4-BE49-F238E27FC236}">
                <a16:creationId xmlns:a16="http://schemas.microsoft.com/office/drawing/2014/main" id="{25EAA9ED-3A75-3209-BB05-407CD230856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13"/>
          <a:stretch>
            <a:fillRect/>
          </a:stretch>
        </p:blipFill>
        <p:spPr>
          <a:xfrm>
            <a:off x="5842166" y="929898"/>
            <a:ext cx="3712847" cy="414856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0ACFDCB-A7AC-B3CE-15B4-7A288ED4C128}"/>
              </a:ext>
            </a:extLst>
          </p:cNvPr>
          <p:cNvSpPr>
            <a:spLocks noChangeAspect="1"/>
          </p:cNvSpPr>
          <p:nvPr/>
        </p:nvSpPr>
        <p:spPr>
          <a:xfrm>
            <a:off x="0" y="0"/>
            <a:ext cx="5672380" cy="6858000"/>
          </a:xfrm>
          <a:prstGeom prst="rect">
            <a:avLst/>
          </a:prstGeom>
          <a:solidFill>
            <a:srgbClr val="F59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250" b="1" cap="all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Emotional Agility</a:t>
            </a:r>
          </a:p>
        </p:txBody>
      </p:sp>
    </p:spTree>
    <p:extLst>
      <p:ext uri="{BB962C8B-B14F-4D97-AF65-F5344CB8AC3E}">
        <p14:creationId xmlns:p14="http://schemas.microsoft.com/office/powerpoint/2010/main" val="2314087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6141B-73AC-7E61-6556-DE3398F23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m 27" descr="Imagem de vídeo game&#10;&#10;O conteúdo gerado por IA pode estar incorreto.">
            <a:extLst>
              <a:ext uri="{FF2B5EF4-FFF2-40B4-BE49-F238E27FC236}">
                <a16:creationId xmlns:a16="http://schemas.microsoft.com/office/drawing/2014/main" id="{7C113CBD-8279-E120-22CC-D250441C172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"/>
            <a:ext cx="9906001" cy="685799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975F98F-9630-FDF5-5A8F-EC589E988580}"/>
              </a:ext>
            </a:extLst>
          </p:cNvPr>
          <p:cNvSpPr>
            <a:spLocks/>
          </p:cNvSpPr>
          <p:nvPr/>
        </p:nvSpPr>
        <p:spPr>
          <a:xfrm rot="10800000" flipH="1">
            <a:off x="1" y="2862659"/>
            <a:ext cx="9827288" cy="3995340"/>
          </a:xfrm>
          <a:prstGeom prst="rect">
            <a:avLst/>
          </a:prstGeom>
          <a:gradFill flip="none" rotWithShape="1">
            <a:gsLst>
              <a:gs pos="30000">
                <a:schemeClr val="tx1">
                  <a:alpha val="0"/>
                </a:schemeClr>
              </a:gs>
              <a:gs pos="70000">
                <a:schemeClr val="tx1">
                  <a:alpha val="73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90527">
              <a:defRPr/>
            </a:pPr>
            <a:endParaRPr lang="en-US" sz="195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Free-form: Shape 18">
            <a:extLst>
              <a:ext uri="{FF2B5EF4-FFF2-40B4-BE49-F238E27FC236}">
                <a16:creationId xmlns:a16="http://schemas.microsoft.com/office/drawing/2014/main" id="{88B7E183-ABC7-1404-43B2-054DB12B6962}"/>
              </a:ext>
            </a:extLst>
          </p:cNvPr>
          <p:cNvSpPr/>
          <p:nvPr/>
        </p:nvSpPr>
        <p:spPr>
          <a:xfrm>
            <a:off x="0" y="2902310"/>
            <a:ext cx="9906000" cy="3955690"/>
          </a:xfrm>
          <a:custGeom>
            <a:avLst/>
            <a:gdLst>
              <a:gd name="connsiteX0" fmla="*/ 387457 w 12192000"/>
              <a:gd name="connsiteY0" fmla="*/ 805 h 4754526"/>
              <a:gd name="connsiteX1" fmla="*/ 1544003 w 12192000"/>
              <a:gd name="connsiteY1" fmla="*/ 68947 h 4754526"/>
              <a:gd name="connsiteX2" fmla="*/ 3853561 w 12192000"/>
              <a:gd name="connsiteY2" fmla="*/ 1109204 h 4754526"/>
              <a:gd name="connsiteX3" fmla="*/ 5286947 w 12192000"/>
              <a:gd name="connsiteY3" fmla="*/ 2427147 h 4754526"/>
              <a:gd name="connsiteX4" fmla="*/ 7187375 w 12192000"/>
              <a:gd name="connsiteY4" fmla="*/ 2995345 h 4754526"/>
              <a:gd name="connsiteX5" fmla="*/ 9268016 w 12192000"/>
              <a:gd name="connsiteY5" fmla="*/ 2964929 h 4754526"/>
              <a:gd name="connsiteX6" fmla="*/ 10791381 w 12192000"/>
              <a:gd name="connsiteY6" fmla="*/ 2682354 h 4754526"/>
              <a:gd name="connsiteX7" fmla="*/ 11552365 w 12192000"/>
              <a:gd name="connsiteY7" fmla="*/ 2442387 h 4754526"/>
              <a:gd name="connsiteX8" fmla="*/ 12192000 w 12192000"/>
              <a:gd name="connsiteY8" fmla="*/ 2206802 h 4754526"/>
              <a:gd name="connsiteX9" fmla="*/ 12192000 w 12192000"/>
              <a:gd name="connsiteY9" fmla="*/ 2453540 h 4754526"/>
              <a:gd name="connsiteX10" fmla="*/ 12192000 w 12192000"/>
              <a:gd name="connsiteY10" fmla="*/ 4507788 h 4754526"/>
              <a:gd name="connsiteX11" fmla="*/ 12192000 w 12192000"/>
              <a:gd name="connsiteY11" fmla="*/ 4754526 h 4754526"/>
              <a:gd name="connsiteX12" fmla="*/ 0 w 12192000"/>
              <a:gd name="connsiteY12" fmla="*/ 4754526 h 4754526"/>
              <a:gd name="connsiteX13" fmla="*/ 0 w 12192000"/>
              <a:gd name="connsiteY13" fmla="*/ 4507788 h 4754526"/>
              <a:gd name="connsiteX14" fmla="*/ 0 w 12192000"/>
              <a:gd name="connsiteY14" fmla="*/ 257392 h 4754526"/>
              <a:gd name="connsiteX15" fmla="*/ 0 w 12192000"/>
              <a:gd name="connsiteY15" fmla="*/ 10654 h 4754526"/>
              <a:gd name="connsiteX16" fmla="*/ 387457 w 12192000"/>
              <a:gd name="connsiteY16" fmla="*/ 805 h 4754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4754526">
                <a:moveTo>
                  <a:pt x="387457" y="805"/>
                </a:moveTo>
                <a:cubicBezTo>
                  <a:pt x="774812" y="-3788"/>
                  <a:pt x="1161479" y="10273"/>
                  <a:pt x="1544003" y="68947"/>
                </a:cubicBezTo>
                <a:cubicBezTo>
                  <a:pt x="2389505" y="198678"/>
                  <a:pt x="3204401" y="552310"/>
                  <a:pt x="3853561" y="1109204"/>
                </a:cubicBezTo>
                <a:cubicBezTo>
                  <a:pt x="4346956" y="1532495"/>
                  <a:pt x="4744466" y="2068816"/>
                  <a:pt x="5286947" y="2427147"/>
                </a:cubicBezTo>
                <a:cubicBezTo>
                  <a:pt x="5850255" y="2799194"/>
                  <a:pt x="6522847" y="2944990"/>
                  <a:pt x="7187375" y="2995345"/>
                </a:cubicBezTo>
                <a:cubicBezTo>
                  <a:pt x="7875270" y="3047479"/>
                  <a:pt x="8582533" y="3038081"/>
                  <a:pt x="9268016" y="2964929"/>
                </a:cubicBezTo>
                <a:cubicBezTo>
                  <a:pt x="9782048" y="2910065"/>
                  <a:pt x="10292144" y="2816656"/>
                  <a:pt x="10791381" y="2682354"/>
                </a:cubicBezTo>
                <a:cubicBezTo>
                  <a:pt x="11048302" y="2613266"/>
                  <a:pt x="11302365" y="2533383"/>
                  <a:pt x="11552365" y="2442387"/>
                </a:cubicBezTo>
                <a:cubicBezTo>
                  <a:pt x="11764835" y="2365108"/>
                  <a:pt x="11972417" y="2263254"/>
                  <a:pt x="12192000" y="2206802"/>
                </a:cubicBezTo>
                <a:lnTo>
                  <a:pt x="12192000" y="2453540"/>
                </a:lnTo>
                <a:lnTo>
                  <a:pt x="12192000" y="4507788"/>
                </a:lnTo>
                <a:lnTo>
                  <a:pt x="12192000" y="4754526"/>
                </a:lnTo>
                <a:lnTo>
                  <a:pt x="0" y="4754526"/>
                </a:lnTo>
                <a:lnTo>
                  <a:pt x="0" y="4507788"/>
                </a:lnTo>
                <a:lnTo>
                  <a:pt x="0" y="257392"/>
                </a:lnTo>
                <a:lnTo>
                  <a:pt x="0" y="10654"/>
                </a:lnTo>
                <a:cubicBezTo>
                  <a:pt x="129143" y="5939"/>
                  <a:pt x="258338" y="2336"/>
                  <a:pt x="387457" y="805"/>
                </a:cubicBezTo>
                <a:close/>
              </a:path>
            </a:pathLst>
          </a:custGeom>
          <a:solidFill>
            <a:srgbClr val="10AB7E">
              <a:alpha val="54934"/>
            </a:srgbClr>
          </a:solidFill>
          <a:ln w="12766" cap="flat">
            <a:noFill/>
            <a:prstDash val="solid"/>
            <a:miter/>
          </a:ln>
        </p:spPr>
        <p:txBody>
          <a:bodyPr rtlCol="0" anchor="ctr"/>
          <a:lstStyle/>
          <a:p>
            <a:pPr defTabSz="742950">
              <a:defRPr/>
            </a:pPr>
            <a:endParaRPr lang="en-GB" sz="1463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7D84A2-B6A3-55DE-62AE-8D861EA75ED1}"/>
              </a:ext>
            </a:extLst>
          </p:cNvPr>
          <p:cNvSpPr txBox="1"/>
          <p:nvPr/>
        </p:nvSpPr>
        <p:spPr>
          <a:xfrm>
            <a:off x="344473" y="5355161"/>
            <a:ext cx="8962870" cy="1502839"/>
          </a:xfrm>
          <a:prstGeom prst="rect">
            <a:avLst/>
          </a:prstGeom>
          <a:noFill/>
          <a:effectLst>
            <a:outerShdw dist="25400" dir="2700000" algn="tl" rotWithShape="0">
              <a:schemeClr val="accent1"/>
            </a:outerShdw>
          </a:effectLst>
        </p:spPr>
        <p:txBody>
          <a:bodyPr wrap="square" lIns="0" anchor="ctr" anchorCtr="0">
            <a:noAutofit/>
          </a:bodyPr>
          <a:lstStyle/>
          <a:p>
            <a:pPr defTabSz="1320636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2438" dirty="0">
                <a:solidFill>
                  <a:srgbClr val="FFFFFF"/>
                </a:solidFill>
                <a:latin typeface="Calibri" panose="020F0502020204030204" pitchFamily="34" charset="0"/>
              </a:rPr>
              <a:t>Holding commitment to </a:t>
            </a:r>
            <a:r>
              <a:rPr lang="en-US" sz="2438" dirty="0">
                <a:solidFill>
                  <a:srgbClr val="47C7F5"/>
                </a:solidFill>
                <a:latin typeface="Calibri" panose="020F0502020204030204" pitchFamily="34" charset="0"/>
              </a:rPr>
              <a:t>people, purpose and performance</a:t>
            </a:r>
            <a:r>
              <a:rPr lang="en-US" sz="2438" dirty="0">
                <a:solidFill>
                  <a:srgbClr val="FFFFFF"/>
                </a:solidFill>
                <a:latin typeface="Calibri" panose="020F0502020204030204" pitchFamily="34" charset="0"/>
              </a:rPr>
              <a:t>    </a:t>
            </a:r>
          </a:p>
          <a:p>
            <a:pPr defTabSz="1320636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2438" dirty="0">
                <a:solidFill>
                  <a:srgbClr val="FFFFFF"/>
                </a:solidFill>
                <a:latin typeface="Calibri" panose="020F0502020204030204" pitchFamily="34" charset="0"/>
              </a:rPr>
              <a:t>whilst bringing </a:t>
            </a:r>
            <a:r>
              <a:rPr lang="en-US" sz="2438" dirty="0">
                <a:solidFill>
                  <a:srgbClr val="47C7F5"/>
                </a:solidFill>
                <a:latin typeface="Calibri" panose="020F0502020204030204" pitchFamily="34" charset="0"/>
              </a:rPr>
              <a:t>perspective</a:t>
            </a:r>
            <a:r>
              <a:rPr lang="en-US" sz="2438" dirty="0">
                <a:solidFill>
                  <a:srgbClr val="FFFFFF"/>
                </a:solidFill>
                <a:latin typeface="Calibri" panose="020F0502020204030204" pitchFamily="34" charset="0"/>
              </a:rPr>
              <a:t> to navigate better outcomes</a:t>
            </a:r>
            <a:br>
              <a:rPr lang="en-US" sz="2438" dirty="0">
                <a:solidFill>
                  <a:srgbClr val="FFFFFF"/>
                </a:solidFill>
                <a:latin typeface="Calibri" panose="020F0502020204030204" pitchFamily="34" charset="0"/>
              </a:rPr>
            </a:br>
            <a:r>
              <a:rPr lang="en-US" sz="2438" dirty="0">
                <a:solidFill>
                  <a:srgbClr val="FFFFFF"/>
                </a:solidFill>
                <a:latin typeface="Calibri" panose="020F0502020204030204" pitchFamily="34" charset="0"/>
              </a:rPr>
              <a:t>in the paradoxical never normal.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B0C9CC-E06D-5FC7-0E27-C2CF72D815F1}"/>
              </a:ext>
            </a:extLst>
          </p:cNvPr>
          <p:cNvSpPr txBox="1"/>
          <p:nvPr/>
        </p:nvSpPr>
        <p:spPr>
          <a:xfrm>
            <a:off x="397444" y="1313919"/>
            <a:ext cx="5709633" cy="525144"/>
          </a:xfrm>
          <a:prstGeom prst="rect">
            <a:avLst/>
          </a:prstGeom>
          <a:noFill/>
          <a:effectLst>
            <a:outerShdw dist="50800" dir="2700000" algn="tl" rotWithShape="0">
              <a:schemeClr val="accent1"/>
            </a:outerShdw>
          </a:effectLst>
        </p:spPr>
        <p:txBody>
          <a:bodyPr wrap="square" lIns="0" anchor="ctr" anchorCtr="0">
            <a:noAutofit/>
          </a:bodyPr>
          <a:lstStyle>
            <a:defPPr>
              <a:defRPr lang="en-US"/>
            </a:defPPr>
            <a:lvl1pPr marR="0" lvl="0" indent="0" defTabSz="1625398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b="1" i="0" u="none" strike="noStrike" cap="all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fia Pro Bold" panose="020B0000000000000000" pitchFamily="34" charset="0"/>
              </a:defRPr>
            </a:lvl1pPr>
          </a:lstStyle>
          <a:p>
            <a:pPr defTabSz="1320636">
              <a:defRPr/>
            </a:pPr>
            <a:r>
              <a:rPr lang="en-US" sz="3575" dirty="0">
                <a:latin typeface="Calibri" panose="020F0502020204030204" pitchFamily="34" charset="0"/>
              </a:rPr>
              <a:t>Passionate</a:t>
            </a:r>
            <a:br>
              <a:rPr lang="en-US" sz="3575" dirty="0">
                <a:latin typeface="Calibri" panose="020F0502020204030204" pitchFamily="34" charset="0"/>
              </a:rPr>
            </a:br>
            <a:r>
              <a:rPr lang="en-US" sz="3575" dirty="0">
                <a:latin typeface="Calibri" panose="020F0502020204030204" pitchFamily="34" charset="0"/>
              </a:rPr>
              <a:t>Detachment  </a:t>
            </a:r>
          </a:p>
        </p:txBody>
      </p:sp>
    </p:spTree>
    <p:extLst>
      <p:ext uri="{BB962C8B-B14F-4D97-AF65-F5344CB8AC3E}">
        <p14:creationId xmlns:p14="http://schemas.microsoft.com/office/powerpoint/2010/main" val="427178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4.79167E-6 0.03889 L 4.79167E-6 -1.11111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27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8" dur="10" fill="hold"/>
                                        <p:tgtEl>
                                          <p:spTgt spid="17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decel="10000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0" dur="750" fill="hold"/>
                                        <p:tgtEl>
                                          <p:spTgt spid="17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5" dur="10" fill="hold"/>
                                        <p:tgtEl>
                                          <p:spTgt spid="1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7" dur="750" fill="hold"/>
                                        <p:tgtEl>
                                          <p:spTgt spid="15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5" grpId="0" animBg="1"/>
      <p:bldP spid="15" grpId="1" animBg="1"/>
      <p:bldP spid="15" grpId="2" animBg="1"/>
      <p:bldP spid="17" grpId="0"/>
      <p:bldP spid="17" grpId="1"/>
      <p:bldP spid="17" grpId="2"/>
      <p:bldP spid="17" grpId="3"/>
      <p:bldP spid="19" grpId="0"/>
      <p:bldP spid="19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5FB57-E6D0-01D5-6CBD-3D9F6ECD8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EFFF83F-8B4F-24C3-4D9E-49BBD33B55C0}"/>
              </a:ext>
            </a:extLst>
          </p:cNvPr>
          <p:cNvSpPr>
            <a:spLocks noChangeAspect="1"/>
          </p:cNvSpPr>
          <p:nvPr/>
        </p:nvSpPr>
        <p:spPr>
          <a:xfrm>
            <a:off x="0" y="0"/>
            <a:ext cx="9906000" cy="2993360"/>
          </a:xfrm>
          <a:prstGeom prst="rect">
            <a:avLst/>
          </a:prstGeom>
          <a:solidFill>
            <a:srgbClr val="0325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63" b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4323B990-CEE3-AE6F-7024-3E29B69B7050}"/>
              </a:ext>
            </a:extLst>
          </p:cNvPr>
          <p:cNvSpPr txBox="1"/>
          <p:nvPr/>
        </p:nvSpPr>
        <p:spPr>
          <a:xfrm>
            <a:off x="1578204" y="2192679"/>
            <a:ext cx="7401040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88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When we identify a Paradox, 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we must engage a mindset shift.</a:t>
            </a:r>
          </a:p>
        </p:txBody>
      </p:sp>
      <p:sp>
        <p:nvSpPr>
          <p:cNvPr id="6" name="Oval 12">
            <a:extLst>
              <a:ext uri="{FF2B5EF4-FFF2-40B4-BE49-F238E27FC236}">
                <a16:creationId xmlns:a16="http://schemas.microsoft.com/office/drawing/2014/main" id="{EC077757-95F3-5597-1FE2-A4D82B9C1EF0}"/>
              </a:ext>
            </a:extLst>
          </p:cNvPr>
          <p:cNvSpPr/>
          <p:nvPr/>
        </p:nvSpPr>
        <p:spPr>
          <a:xfrm>
            <a:off x="2892809" y="3507266"/>
            <a:ext cx="1354852" cy="1140222"/>
          </a:xfrm>
          <a:custGeom>
            <a:avLst/>
            <a:gdLst>
              <a:gd name="csX0" fmla="*/ 0 w 1354852"/>
              <a:gd name="csY0" fmla="*/ 570111 h 1140222"/>
              <a:gd name="csX1" fmla="*/ 677426 w 1354852"/>
              <a:gd name="csY1" fmla="*/ 0 h 1140222"/>
              <a:gd name="csX2" fmla="*/ 1354852 w 1354852"/>
              <a:gd name="csY2" fmla="*/ 570111 h 1140222"/>
              <a:gd name="csX3" fmla="*/ 677426 w 1354852"/>
              <a:gd name="csY3" fmla="*/ 1140222 h 1140222"/>
              <a:gd name="csX4" fmla="*/ 0 w 1354852"/>
              <a:gd name="csY4" fmla="*/ 570111 h 11402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354852" h="1140222" extrusionOk="0">
                <a:moveTo>
                  <a:pt x="0" y="570111"/>
                </a:moveTo>
                <a:cubicBezTo>
                  <a:pt x="-35459" y="317457"/>
                  <a:pt x="280992" y="-9210"/>
                  <a:pt x="677426" y="0"/>
                </a:cubicBezTo>
                <a:cubicBezTo>
                  <a:pt x="1098337" y="-6906"/>
                  <a:pt x="1329718" y="301024"/>
                  <a:pt x="1354852" y="570111"/>
                </a:cubicBezTo>
                <a:cubicBezTo>
                  <a:pt x="1327393" y="894153"/>
                  <a:pt x="1034926" y="1159889"/>
                  <a:pt x="677426" y="1140222"/>
                </a:cubicBezTo>
                <a:cubicBezTo>
                  <a:pt x="352465" y="1108401"/>
                  <a:pt x="-10486" y="887380"/>
                  <a:pt x="0" y="570111"/>
                </a:cubicBezTo>
                <a:close/>
              </a:path>
            </a:pathLst>
          </a:custGeom>
          <a:noFill/>
          <a:ln w="5715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3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81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X</a:t>
            </a:r>
          </a:p>
        </p:txBody>
      </p:sp>
      <p:sp>
        <p:nvSpPr>
          <p:cNvPr id="7" name="Oval 16">
            <a:extLst>
              <a:ext uri="{FF2B5EF4-FFF2-40B4-BE49-F238E27FC236}">
                <a16:creationId xmlns:a16="http://schemas.microsoft.com/office/drawing/2014/main" id="{B40677F2-BD3D-97D1-D55E-A9E3BCBD0E41}"/>
              </a:ext>
            </a:extLst>
          </p:cNvPr>
          <p:cNvSpPr/>
          <p:nvPr/>
        </p:nvSpPr>
        <p:spPr>
          <a:xfrm>
            <a:off x="5475076" y="3513974"/>
            <a:ext cx="1354852" cy="1140222"/>
          </a:xfrm>
          <a:custGeom>
            <a:avLst/>
            <a:gdLst>
              <a:gd name="csX0" fmla="*/ 0 w 1354852"/>
              <a:gd name="csY0" fmla="*/ 570111 h 1140222"/>
              <a:gd name="csX1" fmla="*/ 677426 w 1354852"/>
              <a:gd name="csY1" fmla="*/ 0 h 1140222"/>
              <a:gd name="csX2" fmla="*/ 1354852 w 1354852"/>
              <a:gd name="csY2" fmla="*/ 570111 h 1140222"/>
              <a:gd name="csX3" fmla="*/ 677426 w 1354852"/>
              <a:gd name="csY3" fmla="*/ 1140222 h 1140222"/>
              <a:gd name="csX4" fmla="*/ 0 w 1354852"/>
              <a:gd name="csY4" fmla="*/ 570111 h 11402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354852" h="1140222" extrusionOk="0">
                <a:moveTo>
                  <a:pt x="0" y="570111"/>
                </a:moveTo>
                <a:cubicBezTo>
                  <a:pt x="-52135" y="223089"/>
                  <a:pt x="235563" y="25421"/>
                  <a:pt x="677426" y="0"/>
                </a:cubicBezTo>
                <a:cubicBezTo>
                  <a:pt x="1128676" y="16235"/>
                  <a:pt x="1313935" y="256548"/>
                  <a:pt x="1354852" y="570111"/>
                </a:cubicBezTo>
                <a:cubicBezTo>
                  <a:pt x="1318261" y="920708"/>
                  <a:pt x="1034589" y="1234016"/>
                  <a:pt x="677426" y="1140222"/>
                </a:cubicBezTo>
                <a:cubicBezTo>
                  <a:pt x="235019" y="1102867"/>
                  <a:pt x="53030" y="910313"/>
                  <a:pt x="0" y="570111"/>
                </a:cubicBezTo>
                <a:close/>
              </a:path>
            </a:pathLst>
          </a:custGeom>
          <a:noFill/>
          <a:ln w="57150">
            <a:solidFill>
              <a:srgbClr val="E5CB7D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3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81" b="1" i="0" u="none" strike="noStrike" kern="1200" cap="none" spc="0" normalizeH="0" baseline="0" noProof="0" dirty="0">
                <a:ln>
                  <a:noFill/>
                </a:ln>
                <a:solidFill>
                  <a:srgbClr val="E5CB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E3502E-9F91-A6C2-FBA0-2BF5FBDA87E0}"/>
              </a:ext>
            </a:extLst>
          </p:cNvPr>
          <p:cNvSpPr txBox="1"/>
          <p:nvPr/>
        </p:nvSpPr>
        <p:spPr>
          <a:xfrm>
            <a:off x="1118472" y="505354"/>
            <a:ext cx="8458014" cy="132343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23838" marR="0" lvl="0" indent="-460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26"/>
              </a:spcAft>
              <a:buClrTx/>
              <a:buSzTx/>
              <a:buFontTx/>
              <a:buNone/>
              <a:tabLst>
                <a:tab pos="427038" algn="l"/>
                <a:tab pos="3455988" algn="l"/>
                <a:tab pos="4219575" algn="l"/>
              </a:tabLst>
              <a:defRPr/>
            </a:pPr>
            <a:r>
              <a:rPr kumimoji="0" lang="en-US" sz="30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		</a:t>
            </a:r>
            <a:r>
              <a:rPr kumimoji="0" lang="en-US" sz="30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We </a:t>
            </a:r>
            <a:r>
              <a:rPr kumimoji="0" lang="en-US" sz="3000" b="1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navigate</a:t>
            </a:r>
            <a:r>
              <a:rPr kumimoji="0" lang="en-US" sz="30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a Paradox. </a:t>
            </a:r>
          </a:p>
          <a:p>
            <a:pPr marL="223838" marR="0" lvl="0" indent="-460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26"/>
              </a:spcAft>
              <a:buClrTx/>
              <a:buSzTx/>
              <a:buFontTx/>
              <a:buNone/>
              <a:tabLst>
                <a:tab pos="427038" algn="l"/>
                <a:tab pos="3455988" algn="l"/>
                <a:tab pos="4219575" algn="l"/>
              </a:tabLst>
              <a:defRPr/>
            </a:pP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		With iterative solutions, we seek the growth from the tension, 	responding to outcomes and changing context with curiosity and agility.</a:t>
            </a:r>
            <a:r>
              <a:rPr kumimoji="0" lang="en-US" sz="25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9C9770-1A33-8CED-4312-4F886EF5ADE1}"/>
              </a:ext>
            </a:extLst>
          </p:cNvPr>
          <p:cNvSpPr txBox="1"/>
          <p:nvPr/>
        </p:nvSpPr>
        <p:spPr>
          <a:xfrm>
            <a:off x="2460171" y="5018314"/>
            <a:ext cx="68667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en-GB" sz="300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from </a:t>
            </a:r>
            <a:r>
              <a:rPr kumimoji="0" lang="en-GB" sz="3000" u="none" strike="noStrike" kern="1200" cap="none" spc="0" normalizeH="0" baseline="0" noProof="0" dirty="0">
                <a:ln w="15875">
                  <a:solidFill>
                    <a:srgbClr val="00206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either/or	</a:t>
            </a:r>
            <a:r>
              <a:rPr lang="en-GB" sz="3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to</a:t>
            </a:r>
            <a:r>
              <a:rPr lang="en-GB" sz="3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dirty="0">
                <a:ln w="15875">
                  <a:solidFill>
                    <a:srgbClr val="A6935C"/>
                  </a:solidFill>
                </a:ln>
                <a:noFill/>
                <a:latin typeface="Calibri" panose="020F0502020204030204" pitchFamily="34" charset="0"/>
                <a:cs typeface="Calibri" panose="020F0502020204030204" pitchFamily="34" charset="0"/>
              </a:rPr>
              <a:t>both/and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13616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9C51C-9517-6FB9-9EBE-6E557DE0E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B040D30-9D8C-9C42-505F-CBC212D54F16}"/>
              </a:ext>
            </a:extLst>
          </p:cNvPr>
          <p:cNvSpPr/>
          <p:nvPr/>
        </p:nvSpPr>
        <p:spPr>
          <a:xfrm>
            <a:off x="2033487" y="1934186"/>
            <a:ext cx="5439507" cy="187569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924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 = C x M</a:t>
            </a:r>
            <a:r>
              <a:rPr kumimoji="0" lang="en-US" sz="4924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D944BB-ADB7-DEBC-50D1-8E533BA935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6695" y="964551"/>
            <a:ext cx="9063367" cy="386974"/>
          </a:xfrm>
          <a:prstGeom prst="rect">
            <a:avLst/>
          </a:prstGeom>
        </p:spPr>
        <p:txBody>
          <a:bodyPr>
            <a:noAutofit/>
          </a:bodyPr>
          <a:lstStyle>
            <a:lvl1pPr defTabSz="804672">
              <a:defRPr sz="2640">
                <a:solidFill>
                  <a:srgbClr val="C00000"/>
                </a:solidFill>
              </a:defRPr>
            </a:lvl1pPr>
          </a:lstStyle>
          <a:p>
            <a:r>
              <a:rPr lang="en-GB" sz="3500" b="1" dirty="0">
                <a:solidFill>
                  <a:srgbClr val="002060"/>
                </a:solidFill>
                <a:latin typeface="Calibri" panose="020F0502020204030204" pitchFamily="34" charset="0"/>
              </a:rPr>
              <a:t>The Leadership Equation</a:t>
            </a:r>
            <a:endParaRPr sz="35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757FC2-9D74-D1D5-E7CC-CD479C8D2155}"/>
              </a:ext>
            </a:extLst>
          </p:cNvPr>
          <p:cNvSpPr txBox="1"/>
          <p:nvPr/>
        </p:nvSpPr>
        <p:spPr>
          <a:xfrm>
            <a:off x="924589" y="4104165"/>
            <a:ext cx="2955489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Performance =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E54DC0-A9F3-DA50-0C47-098865A6ECC9}"/>
              </a:ext>
            </a:extLst>
          </p:cNvPr>
          <p:cNvSpPr txBox="1"/>
          <p:nvPr/>
        </p:nvSpPr>
        <p:spPr>
          <a:xfrm>
            <a:off x="4098471" y="4104165"/>
            <a:ext cx="2584362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Capability   x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B36CD4-C7B6-BDC9-CB6B-EEC0DDEE9F08}"/>
              </a:ext>
            </a:extLst>
          </p:cNvPr>
          <p:cNvSpPr txBox="1"/>
          <p:nvPr/>
        </p:nvSpPr>
        <p:spPr>
          <a:xfrm>
            <a:off x="6892826" y="4104165"/>
            <a:ext cx="1894045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Mindset</a:t>
            </a:r>
            <a:r>
              <a:rPr kumimoji="0" lang="en-US" sz="3500" u="none" strike="noStrike" kern="120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441102-BBEC-C71E-0504-0BD574A31634}"/>
              </a:ext>
            </a:extLst>
          </p:cNvPr>
          <p:cNvSpPr txBox="1"/>
          <p:nvPr/>
        </p:nvSpPr>
        <p:spPr>
          <a:xfrm rot="20500687">
            <a:off x="7041256" y="4692870"/>
            <a:ext cx="25690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Values, Preferences, Experience, Beliefs &amp; Perceptions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97C692-05DA-6B6A-CAD0-0FE24B95DFFE}"/>
              </a:ext>
            </a:extLst>
          </p:cNvPr>
          <p:cNvSpPr/>
          <p:nvPr/>
        </p:nvSpPr>
        <p:spPr>
          <a:xfrm>
            <a:off x="2033487" y="3301773"/>
            <a:ext cx="5439507" cy="350942"/>
          </a:xfrm>
          <a:prstGeom prst="rect">
            <a:avLst/>
          </a:prstGeom>
          <a:solidFill>
            <a:srgbClr val="E713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Tx/>
              <a:buNone/>
              <a:tabLst/>
              <a:defRPr/>
            </a:pPr>
            <a:endParaRPr kumimoji="0" lang="en-US" sz="3500" u="none" strike="noStrike" kern="1200" cap="none" spc="0" normalizeH="0" baseline="30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2202FF-AB27-7CBD-6C44-1E698419E4C3}"/>
              </a:ext>
            </a:extLst>
          </p:cNvPr>
          <p:cNvSpPr txBox="1"/>
          <p:nvPr/>
        </p:nvSpPr>
        <p:spPr>
          <a:xfrm>
            <a:off x="4098471" y="3255880"/>
            <a:ext cx="21859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Saboteurs</a:t>
            </a:r>
            <a:endParaRPr kumimoji="0" lang="en-US" sz="3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260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2" grpId="0"/>
      <p:bldP spid="5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450F48-1E68-95E4-AAB1-50D59B9072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41"/>
          <a:stretch/>
        </p:blipFill>
        <p:spPr>
          <a:xfrm>
            <a:off x="1746188" y="5391500"/>
            <a:ext cx="2388195" cy="7948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CEA1D7E-7AF3-C7FB-EDFF-2A1846567384}"/>
              </a:ext>
            </a:extLst>
          </p:cNvPr>
          <p:cNvSpPr txBox="1"/>
          <p:nvPr/>
        </p:nvSpPr>
        <p:spPr>
          <a:xfrm>
            <a:off x="2470068" y="2312163"/>
            <a:ext cx="2942922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63" dirty="0"/>
              <a:t>Summary of Strengths and sabs and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F21E7D-48A5-A8B4-72E1-521C0C1934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0975" y="1036952"/>
            <a:ext cx="5255062" cy="2478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Chart, bar chart&#10;&#10;Description automatically generated">
            <a:extLst>
              <a:ext uri="{FF2B5EF4-FFF2-40B4-BE49-F238E27FC236}">
                <a16:creationId xmlns:a16="http://schemas.microsoft.com/office/drawing/2014/main" id="{165C4BDD-3188-4173-07D4-06F0F3CC5F0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71637">
            <a:off x="3439654" y="2823472"/>
            <a:ext cx="3918950" cy="3037487"/>
          </a:xfrm>
          <a:prstGeom prst="rect">
            <a:avLst/>
          </a:prstGeom>
          <a:ln w="38100">
            <a:solidFill>
              <a:srgbClr val="FD8D4D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3B43DD-A510-2289-AA71-DF7B3FDB0D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9764" y="1045028"/>
            <a:ext cx="3218766" cy="60234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D650B78-44A1-C17E-6E32-E3A18BB26230}"/>
              </a:ext>
            </a:extLst>
          </p:cNvPr>
          <p:cNvSpPr txBox="1">
            <a:spLocks/>
          </p:cNvSpPr>
          <p:nvPr/>
        </p:nvSpPr>
        <p:spPr>
          <a:xfrm>
            <a:off x="442127" y="550689"/>
            <a:ext cx="7364413" cy="3159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80467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40" kern="1200">
                <a:solidFill>
                  <a:srgbClr val="C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50" dirty="0">
                <a:solidFill>
                  <a:srgbClr val="F5913B"/>
                </a:solidFill>
                <a:latin typeface="Calibri" panose="020F0502020204030204" pitchFamily="34" charset="0"/>
              </a:rPr>
              <a:t>Self Awareness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F758EC-4FB2-E31B-42CF-FD86BB2B5289}"/>
              </a:ext>
            </a:extLst>
          </p:cNvPr>
          <p:cNvSpPr txBox="1"/>
          <p:nvPr/>
        </p:nvSpPr>
        <p:spPr>
          <a:xfrm>
            <a:off x="1492469" y="6285186"/>
            <a:ext cx="3164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6"/>
              </a:rPr>
              <a:t>www.positiveintelligence.com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91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2ED211-ADD7-056A-7824-0F1F15F5E80D}"/>
              </a:ext>
            </a:extLst>
          </p:cNvPr>
          <p:cNvSpPr txBox="1"/>
          <p:nvPr/>
        </p:nvSpPr>
        <p:spPr>
          <a:xfrm>
            <a:off x="2858811" y="1688781"/>
            <a:ext cx="546538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500" b="1" dirty="0">
                <a:solidFill>
                  <a:srgbClr val="008F00"/>
                </a:solidFill>
                <a:latin typeface="Calibri" panose="020F0502020204030204" pitchFamily="34" charset="0"/>
              </a:rPr>
              <a:t>"It's not what happens to you, </a:t>
            </a:r>
          </a:p>
          <a:p>
            <a:pPr algn="ctr"/>
            <a:r>
              <a:rPr lang="en-GB" sz="2500" b="1" dirty="0">
                <a:solidFill>
                  <a:srgbClr val="008F00"/>
                </a:solidFill>
                <a:latin typeface="Calibri" panose="020F0502020204030204" pitchFamily="34" charset="0"/>
              </a:rPr>
              <a:t>but how you react to it that matters" </a:t>
            </a:r>
          </a:p>
          <a:p>
            <a:pPr algn="ctr"/>
            <a:r>
              <a:rPr lang="en-GB" dirty="0"/>
              <a:t>Epictetus, Stoic philosopher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A89C9A-D7E6-4DCC-F0AD-D8ECF792154E}"/>
              </a:ext>
            </a:extLst>
          </p:cNvPr>
          <p:cNvSpPr txBox="1"/>
          <p:nvPr/>
        </p:nvSpPr>
        <p:spPr>
          <a:xfrm>
            <a:off x="2921874" y="3995800"/>
            <a:ext cx="6064471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500" b="1" dirty="0">
                <a:solidFill>
                  <a:srgbClr val="008F00"/>
                </a:solidFill>
                <a:latin typeface="Calibri" panose="020F0502020204030204" pitchFamily="34" charset="0"/>
              </a:rPr>
              <a:t>People will forget what you said, people will forget what you did, but people will never forget how you made them feel” </a:t>
            </a:r>
          </a:p>
          <a:p>
            <a:pPr algn="ctr"/>
            <a:r>
              <a:rPr lang="en-GB" dirty="0"/>
              <a:t>Maya Angelou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BB6AA6-4F5D-4E7E-F855-19B0F4BB1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401" y="3875907"/>
            <a:ext cx="1476656" cy="15579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80D207-1E5E-5690-2189-8CAACCE1A5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3265"/>
          <a:stretch>
            <a:fillRect/>
          </a:stretch>
        </p:blipFill>
        <p:spPr>
          <a:xfrm>
            <a:off x="1263648" y="1108840"/>
            <a:ext cx="1469041" cy="225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56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748CA-99BE-C88E-E7C5-DCE8C8374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old fish looking at a hook&#10;&#10;AI-generated content may be incorrect.">
            <a:extLst>
              <a:ext uri="{FF2B5EF4-FFF2-40B4-BE49-F238E27FC236}">
                <a16:creationId xmlns:a16="http://schemas.microsoft.com/office/drawing/2014/main" id="{2AAC337A-ECC9-76BE-07BC-F2CD68BB42F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13"/>
          <a:stretch>
            <a:fillRect/>
          </a:stretch>
        </p:blipFill>
        <p:spPr>
          <a:xfrm>
            <a:off x="5842166" y="929898"/>
            <a:ext cx="3712847" cy="414856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AD3188E-DAF3-97ED-F59C-2C45B68E0CE7}"/>
              </a:ext>
            </a:extLst>
          </p:cNvPr>
          <p:cNvSpPr>
            <a:spLocks noChangeAspect="1"/>
          </p:cNvSpPr>
          <p:nvPr/>
        </p:nvSpPr>
        <p:spPr>
          <a:xfrm>
            <a:off x="0" y="0"/>
            <a:ext cx="5672380" cy="6858000"/>
          </a:xfrm>
          <a:prstGeom prst="rect">
            <a:avLst/>
          </a:prstGeom>
          <a:solidFill>
            <a:srgbClr val="F59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500" b="1" cap="all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Emotional Agility</a:t>
            </a:r>
          </a:p>
          <a:p>
            <a:pPr algn="ctr">
              <a:defRPr/>
            </a:pPr>
            <a:endParaRPr lang="en-US" sz="501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endParaRPr lang="en-US" sz="843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en-US" sz="25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Our ability to experience thoughts </a:t>
            </a:r>
          </a:p>
          <a:p>
            <a:pPr algn="ctr">
              <a:defRPr/>
            </a:pPr>
            <a:r>
              <a:rPr lang="en-US" sz="25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feelings - positive and negative - </a:t>
            </a:r>
          </a:p>
          <a:p>
            <a:pPr algn="ctr">
              <a:defRPr/>
            </a:pPr>
            <a:r>
              <a:rPr lang="en-US" sz="25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“show up” as the best </a:t>
            </a:r>
          </a:p>
          <a:p>
            <a:pPr algn="ctr">
              <a:defRPr/>
            </a:pPr>
            <a:r>
              <a:rPr lang="en-US" sz="25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version of ourselves more often</a:t>
            </a:r>
          </a:p>
        </p:txBody>
      </p:sp>
    </p:spTree>
    <p:extLst>
      <p:ext uri="{BB962C8B-B14F-4D97-AF65-F5344CB8AC3E}">
        <p14:creationId xmlns:p14="http://schemas.microsoft.com/office/powerpoint/2010/main" val="1691742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4C79D-9036-B12E-E54D-FA6051AC2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old fish looking at a hook&#10;&#10;AI-generated content may be incorrect.">
            <a:extLst>
              <a:ext uri="{FF2B5EF4-FFF2-40B4-BE49-F238E27FC236}">
                <a16:creationId xmlns:a16="http://schemas.microsoft.com/office/drawing/2014/main" id="{4C78D02F-E8ED-3877-4532-E3286D3531D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13"/>
          <a:stretch>
            <a:fillRect/>
          </a:stretch>
        </p:blipFill>
        <p:spPr>
          <a:xfrm>
            <a:off x="6818560" y="2546378"/>
            <a:ext cx="3001282" cy="33534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DAB225-ECD6-55E1-D80B-1F44E94FD86A}"/>
              </a:ext>
            </a:extLst>
          </p:cNvPr>
          <p:cNvSpPr txBox="1"/>
          <p:nvPr/>
        </p:nvSpPr>
        <p:spPr>
          <a:xfrm>
            <a:off x="778027" y="2420362"/>
            <a:ext cx="8172449" cy="780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681" dirty="0">
                <a:solidFill>
                  <a:srgbClr val="EF6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UNHOOK from the emotional hijack sabotaging you.</a:t>
            </a:r>
          </a:p>
          <a:p>
            <a:pPr>
              <a:defRPr/>
            </a:pPr>
            <a:r>
              <a:rPr lang="en-GB" sz="1788" dirty="0">
                <a:latin typeface="Calibri" panose="020F0502020204030204" pitchFamily="34" charset="0"/>
                <a:cs typeface="Calibri" panose="020F0502020204030204" pitchFamily="34" charset="0"/>
              </a:rPr>
              <a:t>Be curious about </a:t>
            </a:r>
            <a:r>
              <a:rPr lang="en-US" sz="1788" dirty="0">
                <a:solidFill>
                  <a:schemeClr val="bg1"/>
                </a:solidFill>
                <a:effectLst>
                  <a:glow rad="127000">
                    <a:srgbClr val="FF9300"/>
                  </a:glow>
                </a:effectLst>
                <a:latin typeface="Calibri" panose="020F0502020204030204" pitchFamily="34" charset="0"/>
              </a:rPr>
              <a:t>emotions  as  data  not  fact</a:t>
            </a:r>
            <a:r>
              <a:rPr lang="en-US" sz="1788" dirty="0">
                <a:ln>
                  <a:solidFill>
                    <a:srgbClr val="E5CB7D"/>
                  </a:solidFill>
                </a:ln>
                <a:solidFill>
                  <a:schemeClr val="bg1"/>
                </a:solidFill>
                <a:effectLst>
                  <a:glow rad="127000">
                    <a:srgbClr val="FF9300"/>
                  </a:glow>
                </a:effectLst>
                <a:latin typeface="Calibri" panose="020F0502020204030204" pitchFamily="34" charset="0"/>
              </a:rPr>
              <a:t>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77E6C6-7FA4-2ACE-9808-ED13E84B6218}"/>
              </a:ext>
            </a:extLst>
          </p:cNvPr>
          <p:cNvSpPr>
            <a:spLocks noChangeAspect="1"/>
          </p:cNvSpPr>
          <p:nvPr/>
        </p:nvSpPr>
        <p:spPr>
          <a:xfrm>
            <a:off x="0" y="0"/>
            <a:ext cx="9906000" cy="1859797"/>
          </a:xfrm>
          <a:prstGeom prst="rect">
            <a:avLst/>
          </a:prstGeom>
          <a:solidFill>
            <a:srgbClr val="F59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000" b="1" cap="all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en-US" sz="3500" b="1" cap="all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Emotional Agility</a:t>
            </a:r>
            <a:endParaRPr lang="en-US" sz="501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endParaRPr lang="en-US" sz="843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en-US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Our ability to experience our thoughts and feelings, </a:t>
            </a:r>
            <a:br>
              <a:rPr lang="en-US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positive and negative, and “show up” as the best </a:t>
            </a:r>
            <a:br>
              <a:rPr lang="en-US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version of ourselves more often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AE1E6B-8F61-38E2-C372-3C66AEBB51B1}"/>
              </a:ext>
            </a:extLst>
          </p:cNvPr>
          <p:cNvSpPr txBox="1"/>
          <p:nvPr/>
        </p:nvSpPr>
        <p:spPr>
          <a:xfrm>
            <a:off x="861066" y="3417673"/>
            <a:ext cx="6292561" cy="1842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84">
              <a:defRPr/>
            </a:pPr>
            <a:r>
              <a:rPr lang="en-US" sz="1625" dirty="0">
                <a:latin typeface="Calibri" panose="020F0502020204030204" pitchFamily="34" charset="0"/>
              </a:rPr>
              <a:t>“I am angry.” </a:t>
            </a:r>
          </a:p>
          <a:p>
            <a:pPr marL="2984">
              <a:defRPr/>
            </a:pPr>
            <a:r>
              <a:rPr lang="en-US" sz="1625" dirty="0">
                <a:latin typeface="Calibri" panose="020F0502020204030204" pitchFamily="34" charset="0"/>
              </a:rPr>
              <a:t>“I am scared.” </a:t>
            </a:r>
          </a:p>
          <a:p>
            <a:pPr marL="2984">
              <a:defRPr/>
            </a:pPr>
            <a:r>
              <a:rPr lang="en-US" sz="1625" dirty="0">
                <a:latin typeface="Calibri" panose="020F0502020204030204" pitchFamily="34" charset="0"/>
              </a:rPr>
              <a:t>“I am frustrated” 		</a:t>
            </a:r>
            <a:r>
              <a:rPr lang="en-US" sz="1625" dirty="0">
                <a:solidFill>
                  <a:srgbClr val="FF9300"/>
                </a:solidFill>
                <a:latin typeface="Calibri" panose="020F0502020204030204" pitchFamily="34" charset="0"/>
              </a:rPr>
              <a:t>Emotion becomes my identity</a:t>
            </a:r>
            <a:endParaRPr lang="en-US" sz="1625" dirty="0">
              <a:latin typeface="Calibri" panose="020F0502020204030204" pitchFamily="34" charset="0"/>
            </a:endParaRPr>
          </a:p>
          <a:p>
            <a:pPr marL="2984">
              <a:defRPr/>
            </a:pPr>
            <a:endParaRPr lang="en-US" sz="1625" dirty="0">
              <a:latin typeface="Calibri" panose="020F0502020204030204" pitchFamily="34" charset="0"/>
            </a:endParaRPr>
          </a:p>
          <a:p>
            <a:pPr marL="2984">
              <a:defRPr/>
            </a:pPr>
            <a:r>
              <a:rPr lang="en-US" sz="1625" dirty="0">
                <a:latin typeface="Calibri" panose="020F0502020204030204" pitchFamily="34" charset="0"/>
              </a:rPr>
              <a:t>“I experiencing anger.” </a:t>
            </a:r>
          </a:p>
          <a:p>
            <a:pPr marL="2984">
              <a:defRPr/>
            </a:pPr>
            <a:r>
              <a:rPr lang="en-US" sz="1625" dirty="0">
                <a:latin typeface="Calibri" panose="020F0502020204030204" pitchFamily="34" charset="0"/>
              </a:rPr>
              <a:t>“I am experiencing fear.” </a:t>
            </a:r>
          </a:p>
          <a:p>
            <a:pPr marL="2984">
              <a:defRPr/>
            </a:pPr>
            <a:r>
              <a:rPr lang="en-US" sz="1625" dirty="0">
                <a:latin typeface="Calibri" panose="020F0502020204030204" pitchFamily="34" charset="0"/>
              </a:rPr>
              <a:t>“I am experiencing frustration” </a:t>
            </a:r>
            <a:r>
              <a:rPr lang="en-US" sz="1625" dirty="0">
                <a:solidFill>
                  <a:srgbClr val="FF9300"/>
                </a:solidFill>
                <a:latin typeface="Calibri" panose="020F0502020204030204" pitchFamily="34" charset="0"/>
              </a:rPr>
              <a:t>Emotion is used as a data point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966C6F-C29A-29EB-59C9-9FD01846D97E}"/>
              </a:ext>
            </a:extLst>
          </p:cNvPr>
          <p:cNvSpPr txBox="1"/>
          <p:nvPr/>
        </p:nvSpPr>
        <p:spPr>
          <a:xfrm>
            <a:off x="1" y="6059674"/>
            <a:ext cx="9906000" cy="504882"/>
          </a:xfrm>
          <a:prstGeom prst="rect">
            <a:avLst/>
          </a:prstGeom>
          <a:solidFill>
            <a:srgbClr val="E97131"/>
          </a:solidFill>
          <a:ln>
            <a:solidFill>
              <a:srgbClr val="FF9300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68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do I want to show up right now?</a:t>
            </a:r>
            <a:endParaRPr lang="en-US" sz="1788" dirty="0">
              <a:ln>
                <a:solidFill>
                  <a:srgbClr val="E5CB7D"/>
                </a:solidFill>
              </a:ln>
              <a:solidFill>
                <a:schemeClr val="bg1"/>
              </a:solidFill>
              <a:effectLst>
                <a:glow rad="127000">
                  <a:srgbClr val="FF9300"/>
                </a:glo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7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2593806-7217-28A8-D0E8-9F87FB033F7F}"/>
              </a:ext>
            </a:extLst>
          </p:cNvPr>
          <p:cNvSpPr txBox="1"/>
          <p:nvPr/>
        </p:nvSpPr>
        <p:spPr>
          <a:xfrm>
            <a:off x="4028093" y="3909445"/>
            <a:ext cx="1842171" cy="4675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38" dirty="0">
                <a:latin typeface="Calibri" panose="020F0502020204030204" pitchFamily="34" charset="0"/>
                <a:ea typeface="+mj-ea"/>
                <a:cs typeface="+mj-cs"/>
              </a:rPr>
              <a:t>The Exploder</a:t>
            </a:r>
            <a:endParaRPr lang="en-GB" sz="2438" dirty="0">
              <a:latin typeface="Calibri" panose="020F0502020204030204" pitchFamily="34" charset="0"/>
              <a:ea typeface="+mj-ea"/>
              <a:cs typeface="+mj-cs"/>
            </a:endParaRPr>
          </a:p>
        </p:txBody>
      </p:sp>
      <p:pic>
        <p:nvPicPr>
          <p:cNvPr id="2" name="Picture 1" descr="A gold fish looking at a hook&#10;&#10;Description automatically generated">
            <a:extLst>
              <a:ext uri="{FF2B5EF4-FFF2-40B4-BE49-F238E27FC236}">
                <a16:creationId xmlns:a16="http://schemas.microsoft.com/office/drawing/2014/main" id="{2D6FD886-DEB7-CE28-D50D-2A2814916F9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51" y="637752"/>
            <a:ext cx="2393650" cy="222450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A4AA521-09DB-06DE-B2D9-F2BE49E1F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5134"/>
            <a:ext cx="9905999" cy="873105"/>
          </a:xfrm>
        </p:spPr>
        <p:txBody>
          <a:bodyPr>
            <a:noAutofit/>
          </a:bodyPr>
          <a:lstStyle/>
          <a:p>
            <a:pPr algn="ctr"/>
            <a:r>
              <a:rPr lang="en-US" sz="3000" b="1" dirty="0">
                <a:solidFill>
                  <a:srgbClr val="E97131"/>
                </a:solidFill>
                <a:latin typeface="Calibri" panose="020F0502020204030204" pitchFamily="34" charset="0"/>
              </a:rPr>
              <a:t>When you’re hooked…which bait do you take? </a:t>
            </a:r>
            <a:br>
              <a:rPr lang="en-US" sz="3000" b="1" dirty="0">
                <a:solidFill>
                  <a:srgbClr val="E97131"/>
                </a:solidFill>
                <a:latin typeface="Calibri" panose="020F0502020204030204" pitchFamily="34" charset="0"/>
              </a:rPr>
            </a:br>
            <a:r>
              <a:rPr lang="en-US" sz="3000" b="1" dirty="0">
                <a:solidFill>
                  <a:srgbClr val="E97131"/>
                </a:solidFill>
                <a:latin typeface="Calibri" panose="020F0502020204030204" pitchFamily="34" charset="0"/>
              </a:rPr>
              <a:t>What do you do with your emotions? </a:t>
            </a:r>
          </a:p>
        </p:txBody>
      </p:sp>
      <p:pic>
        <p:nvPicPr>
          <p:cNvPr id="8" name="Graphic 7" descr="Water Bottle with solid fill">
            <a:extLst>
              <a:ext uri="{FF2B5EF4-FFF2-40B4-BE49-F238E27FC236}">
                <a16:creationId xmlns:a16="http://schemas.microsoft.com/office/drawing/2014/main" id="{DDD697ED-3EF5-FEC3-CECC-D4349130FD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652500">
            <a:off x="977694" y="2833652"/>
            <a:ext cx="1144561" cy="1144561"/>
          </a:xfrm>
          <a:prstGeom prst="rect">
            <a:avLst/>
          </a:prstGeom>
        </p:spPr>
      </p:pic>
      <p:pic>
        <p:nvPicPr>
          <p:cNvPr id="10" name="Graphic 9" descr="Head with gears with solid fill">
            <a:extLst>
              <a:ext uri="{FF2B5EF4-FFF2-40B4-BE49-F238E27FC236}">
                <a16:creationId xmlns:a16="http://schemas.microsoft.com/office/drawing/2014/main" id="{01AB87D3-0E94-EDBC-7873-A0F7FA0620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445491">
            <a:off x="7791132" y="2860682"/>
            <a:ext cx="1165583" cy="11655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224B11-CD97-DB3E-49F7-73E614AA0AF7}"/>
              </a:ext>
            </a:extLst>
          </p:cNvPr>
          <p:cNvSpPr txBox="1"/>
          <p:nvPr/>
        </p:nvSpPr>
        <p:spPr>
          <a:xfrm>
            <a:off x="722333" y="3903779"/>
            <a:ext cx="1602105" cy="4675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38" dirty="0">
                <a:latin typeface="Calibri" panose="020F0502020204030204" pitchFamily="34" charset="0"/>
                <a:ea typeface="+mj-ea"/>
                <a:cs typeface="+mj-cs"/>
              </a:rPr>
              <a:t>The Bottler</a:t>
            </a:r>
            <a:endParaRPr lang="en-GB" sz="2438" dirty="0">
              <a:latin typeface="Calibri" panose="020F0502020204030204" pitchFamily="34" charset="0"/>
              <a:ea typeface="+mj-ea"/>
              <a:cs typeface="+mj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481D4B-B5A9-2AE1-4EAB-7A383C7C8DFA}"/>
              </a:ext>
            </a:extLst>
          </p:cNvPr>
          <p:cNvSpPr txBox="1"/>
          <p:nvPr/>
        </p:nvSpPr>
        <p:spPr>
          <a:xfrm>
            <a:off x="7131206" y="3850345"/>
            <a:ext cx="1758558" cy="4675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38" dirty="0">
                <a:latin typeface="Calibri" panose="020F0502020204030204" pitchFamily="34" charset="0"/>
                <a:ea typeface="+mj-ea"/>
                <a:cs typeface="+mj-cs"/>
              </a:rPr>
              <a:t>The Brooder</a:t>
            </a:r>
            <a:endParaRPr lang="en-GB" sz="2438" dirty="0">
              <a:latin typeface="Calibri" panose="020F0502020204030204" pitchFamily="34" charset="0"/>
              <a:ea typeface="+mj-ea"/>
              <a:cs typeface="+mj-cs"/>
            </a:endParaRP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E56FC293-5FBD-52F4-11C3-034767EB08F8}"/>
              </a:ext>
            </a:extLst>
          </p:cNvPr>
          <p:cNvSpPr/>
          <p:nvPr/>
        </p:nvSpPr>
        <p:spPr>
          <a:xfrm>
            <a:off x="579490" y="4425716"/>
            <a:ext cx="674872" cy="590139"/>
          </a:xfrm>
          <a:prstGeom prst="downArrow">
            <a:avLst/>
          </a:prstGeom>
          <a:solidFill>
            <a:srgbClr val="FF2F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>
              <a:solidFill>
                <a:srgbClr val="FF2F92"/>
              </a:solidFill>
            </a:endParaRPr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D88D34A2-5251-64B7-7147-5987A4312364}"/>
              </a:ext>
            </a:extLst>
          </p:cNvPr>
          <p:cNvSpPr/>
          <p:nvPr/>
        </p:nvSpPr>
        <p:spPr>
          <a:xfrm>
            <a:off x="1321762" y="4425716"/>
            <a:ext cx="674872" cy="590139"/>
          </a:xfrm>
          <a:prstGeom prst="downArrow">
            <a:avLst/>
          </a:prstGeom>
          <a:solidFill>
            <a:srgbClr val="F353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>
              <a:solidFill>
                <a:srgbClr val="FF2F92"/>
              </a:solidFill>
            </a:endParaRPr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CC496F32-5611-463A-4A8B-A3EA40F95EF1}"/>
              </a:ext>
            </a:extLst>
          </p:cNvPr>
          <p:cNvSpPr/>
          <p:nvPr/>
        </p:nvSpPr>
        <p:spPr>
          <a:xfrm>
            <a:off x="2064033" y="4425716"/>
            <a:ext cx="674872" cy="590139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>
              <a:solidFill>
                <a:srgbClr val="FF2F92"/>
              </a:solidFill>
            </a:endParaRPr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F05CA09A-D287-6AB6-0FBE-82F5D7CE4277}"/>
              </a:ext>
            </a:extLst>
          </p:cNvPr>
          <p:cNvSpPr/>
          <p:nvPr/>
        </p:nvSpPr>
        <p:spPr>
          <a:xfrm>
            <a:off x="7117680" y="4358692"/>
            <a:ext cx="674872" cy="590139"/>
          </a:xfrm>
          <a:prstGeom prst="downArrow">
            <a:avLst/>
          </a:prstGeom>
          <a:solidFill>
            <a:srgbClr val="FF2F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>
              <a:solidFill>
                <a:srgbClr val="FF2F92"/>
              </a:solidFill>
            </a:endParaRPr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F08729AA-FFED-EB6E-C9B5-D77E8A1D7FE7}"/>
              </a:ext>
            </a:extLst>
          </p:cNvPr>
          <p:cNvSpPr/>
          <p:nvPr/>
        </p:nvSpPr>
        <p:spPr>
          <a:xfrm>
            <a:off x="7859952" y="4358692"/>
            <a:ext cx="674872" cy="590139"/>
          </a:xfrm>
          <a:prstGeom prst="downArrow">
            <a:avLst/>
          </a:prstGeom>
          <a:solidFill>
            <a:srgbClr val="F353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>
              <a:solidFill>
                <a:srgbClr val="FF2F92"/>
              </a:solidFill>
            </a:endParaRPr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528CDEFA-C91A-73C0-6C4D-0E0D6480A8B8}"/>
              </a:ext>
            </a:extLst>
          </p:cNvPr>
          <p:cNvSpPr/>
          <p:nvPr/>
        </p:nvSpPr>
        <p:spPr>
          <a:xfrm>
            <a:off x="8602223" y="4358692"/>
            <a:ext cx="674872" cy="590139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>
              <a:solidFill>
                <a:srgbClr val="FF2F92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C79ECA0-B681-806D-DFDD-932BF70ECA7F}"/>
              </a:ext>
            </a:extLst>
          </p:cNvPr>
          <p:cNvGraphicFramePr>
            <a:graphicFrameLocks noGrp="1"/>
          </p:cNvGraphicFramePr>
          <p:nvPr/>
        </p:nvGraphicFramePr>
        <p:xfrm>
          <a:off x="199698" y="5054318"/>
          <a:ext cx="2974427" cy="1463040"/>
        </p:xfrm>
        <a:graphic>
          <a:graphicData uri="http://schemas.openxmlformats.org/drawingml/2006/table">
            <a:tbl>
              <a:tblPr/>
              <a:tblGrid>
                <a:gridCol w="2974427">
                  <a:extLst>
                    <a:ext uri="{9D8B030D-6E8A-4147-A177-3AD203B41FA5}">
                      <a16:colId xmlns:a16="http://schemas.microsoft.com/office/drawing/2014/main" val="1645531491"/>
                    </a:ext>
                  </a:extLst>
                </a:gridCol>
              </a:tblGrid>
              <a:tr h="22288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Push away or suppress negative emotion to avoid discomfort of feeling them; perceives emotion as a sign of weakness.</a:t>
                      </a:r>
                    </a:p>
                  </a:txBody>
                  <a:tcPr marL="0" marR="0" marT="0" marB="0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183406"/>
                  </a:ext>
                </a:extLst>
              </a:tr>
              <a:tr h="487267"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Bottled emotions surface in unintended, irrational ways.</a:t>
                      </a:r>
                    </a:p>
                  </a:txBody>
                  <a:tcPr marL="0" marR="0" marT="0" marB="0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722831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27A2327-4F4E-9DF1-A61D-3DFB16437970}"/>
              </a:ext>
            </a:extLst>
          </p:cNvPr>
          <p:cNvGraphicFramePr>
            <a:graphicFrameLocks noGrp="1"/>
          </p:cNvGraphicFramePr>
          <p:nvPr/>
        </p:nvGraphicFramePr>
        <p:xfrm>
          <a:off x="6600496" y="5045029"/>
          <a:ext cx="3305504" cy="1706880"/>
        </p:xfrm>
        <a:graphic>
          <a:graphicData uri="http://schemas.openxmlformats.org/drawingml/2006/table">
            <a:tbl>
              <a:tblPr/>
              <a:tblGrid>
                <a:gridCol w="3305504">
                  <a:extLst>
                    <a:ext uri="{9D8B030D-6E8A-4147-A177-3AD203B41FA5}">
                      <a16:colId xmlns:a16="http://schemas.microsoft.com/office/drawing/2014/main" val="1024397856"/>
                    </a:ext>
                  </a:extLst>
                </a:gridCol>
              </a:tblGrid>
              <a:tr h="2305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Stuck in negative feelings.</a:t>
                      </a:r>
                    </a:p>
                  </a:txBody>
                  <a:tcPr marL="0" marR="0" marT="0" marB="0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0113012"/>
                  </a:ext>
                </a:extLst>
              </a:tr>
              <a:tr h="4457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Relives &amp; ruminates over the negative feelings. Focus on internal chatter and tends to personalize it.</a:t>
                      </a:r>
                    </a:p>
                  </a:txBody>
                  <a:tcPr marL="0" marR="0" marT="0" marB="0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644139"/>
                  </a:ext>
                </a:extLst>
              </a:tr>
              <a:tr h="668655"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Brooding up emotions makes them more powerful, personal and catastrophic.</a:t>
                      </a:r>
                    </a:p>
                  </a:txBody>
                  <a:tcPr marL="0" marR="0" marT="0" marB="0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5640216"/>
                  </a:ext>
                </a:extLst>
              </a:tr>
            </a:tbl>
          </a:graphicData>
        </a:graphic>
      </p:graphicFrame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3756253-A638-BC47-FCD2-4BA23A3F1884}"/>
              </a:ext>
            </a:extLst>
          </p:cNvPr>
          <p:cNvSpPr/>
          <p:nvPr/>
        </p:nvSpPr>
        <p:spPr>
          <a:xfrm>
            <a:off x="-270957" y="1404138"/>
            <a:ext cx="10499835" cy="1376312"/>
          </a:xfrm>
          <a:prstGeom prst="roundRect">
            <a:avLst/>
          </a:prstGeom>
          <a:solidFill>
            <a:srgbClr val="FF9300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chemeClr val="bg1"/>
                </a:solidFill>
              </a:rPr>
              <a:t>ALL 3 will dramatically diminish: </a:t>
            </a:r>
          </a:p>
          <a:p>
            <a:pPr algn="ctr">
              <a:spcAft>
                <a:spcPts val="488"/>
              </a:spcAft>
            </a:pPr>
            <a:r>
              <a:rPr lang="en-US" sz="2500" dirty="0">
                <a:solidFill>
                  <a:schemeClr val="bg1"/>
                </a:solidFill>
              </a:rPr>
              <a:t>Well-being * Communication * Empathy * IQ</a:t>
            </a:r>
          </a:p>
          <a:p>
            <a:pPr algn="ctr">
              <a:spcAft>
                <a:spcPts val="488"/>
              </a:spcAft>
            </a:pPr>
            <a:r>
              <a:rPr lang="en-US" sz="2500" dirty="0">
                <a:solidFill>
                  <a:schemeClr val="bg1"/>
                </a:solidFill>
              </a:rPr>
              <a:t>* Relationship quality * Problem solving * Goal attainment</a:t>
            </a:r>
            <a:endParaRPr lang="en-US" sz="2500" b="1" dirty="0">
              <a:solidFill>
                <a:schemeClr val="bg1"/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1756A00-0BE6-567E-EC07-D4B470225995}"/>
              </a:ext>
            </a:extLst>
          </p:cNvPr>
          <p:cNvGraphicFramePr>
            <a:graphicFrameLocks noGrp="1"/>
          </p:cNvGraphicFramePr>
          <p:nvPr/>
        </p:nvGraphicFramePr>
        <p:xfrm>
          <a:off x="3314752" y="5136469"/>
          <a:ext cx="3305504" cy="1421130"/>
        </p:xfrm>
        <a:graphic>
          <a:graphicData uri="http://schemas.openxmlformats.org/drawingml/2006/table">
            <a:tbl>
              <a:tblPr/>
              <a:tblGrid>
                <a:gridCol w="3305504">
                  <a:extLst>
                    <a:ext uri="{9D8B030D-6E8A-4147-A177-3AD203B41FA5}">
                      <a16:colId xmlns:a16="http://schemas.microsoft.com/office/drawing/2014/main" val="1024397856"/>
                    </a:ext>
                  </a:extLst>
                </a:gridCol>
              </a:tblGrid>
              <a:tr h="23058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My emotions become my identity.</a:t>
                      </a:r>
                    </a:p>
                  </a:txBody>
                  <a:tcPr marL="0" marR="0" marT="0" marB="0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0113012"/>
                  </a:ext>
                </a:extLst>
              </a:tr>
              <a:tr h="4457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I respond as the emotion.</a:t>
                      </a:r>
                    </a:p>
                  </a:txBody>
                  <a:tcPr marL="0" marR="0" marT="0" marB="0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644139"/>
                  </a:ext>
                </a:extLst>
              </a:tr>
              <a:tr h="668655"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 am hijacked in the moment by my emotions and show up as </a:t>
                      </a:r>
                    </a:p>
                    <a:p>
                      <a:pPr algn="ctr"/>
                      <a:r>
                        <a:rPr lang="en-US" sz="1600" b="0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my monkey!!</a:t>
                      </a:r>
                    </a:p>
                  </a:txBody>
                  <a:tcPr marL="0" marR="0" marT="0" marB="0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5640216"/>
                  </a:ext>
                </a:extLst>
              </a:tr>
            </a:tbl>
          </a:graphicData>
        </a:graphic>
      </p:graphicFrame>
      <p:sp>
        <p:nvSpPr>
          <p:cNvPr id="14" name="Arrow: Down 21">
            <a:extLst>
              <a:ext uri="{FF2B5EF4-FFF2-40B4-BE49-F238E27FC236}">
                <a16:creationId xmlns:a16="http://schemas.microsoft.com/office/drawing/2014/main" id="{DC43C6B2-A83B-CF67-753A-B388741652D1}"/>
              </a:ext>
            </a:extLst>
          </p:cNvPr>
          <p:cNvSpPr/>
          <p:nvPr/>
        </p:nvSpPr>
        <p:spPr>
          <a:xfrm>
            <a:off x="3941664" y="4450132"/>
            <a:ext cx="674872" cy="590139"/>
          </a:xfrm>
          <a:prstGeom prst="downArrow">
            <a:avLst/>
          </a:prstGeom>
          <a:solidFill>
            <a:srgbClr val="FF2F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>
              <a:solidFill>
                <a:srgbClr val="FF2F92"/>
              </a:solidFill>
            </a:endParaRPr>
          </a:p>
        </p:txBody>
      </p:sp>
      <p:sp>
        <p:nvSpPr>
          <p:cNvPr id="15" name="Arrow: Down 22">
            <a:extLst>
              <a:ext uri="{FF2B5EF4-FFF2-40B4-BE49-F238E27FC236}">
                <a16:creationId xmlns:a16="http://schemas.microsoft.com/office/drawing/2014/main" id="{EE12A238-DFCF-481F-5E56-C7DBFC026DAE}"/>
              </a:ext>
            </a:extLst>
          </p:cNvPr>
          <p:cNvSpPr/>
          <p:nvPr/>
        </p:nvSpPr>
        <p:spPr>
          <a:xfrm>
            <a:off x="4683936" y="4450132"/>
            <a:ext cx="674872" cy="590139"/>
          </a:xfrm>
          <a:prstGeom prst="downArrow">
            <a:avLst/>
          </a:prstGeom>
          <a:solidFill>
            <a:srgbClr val="F353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>
              <a:solidFill>
                <a:srgbClr val="FF2F92"/>
              </a:solidFill>
            </a:endParaRPr>
          </a:p>
        </p:txBody>
      </p:sp>
      <p:sp>
        <p:nvSpPr>
          <p:cNvPr id="16" name="Arrow: Down 23">
            <a:extLst>
              <a:ext uri="{FF2B5EF4-FFF2-40B4-BE49-F238E27FC236}">
                <a16:creationId xmlns:a16="http://schemas.microsoft.com/office/drawing/2014/main" id="{BA6F23F5-AEA3-239A-605D-A4A599B3D7D9}"/>
              </a:ext>
            </a:extLst>
          </p:cNvPr>
          <p:cNvSpPr/>
          <p:nvPr/>
        </p:nvSpPr>
        <p:spPr>
          <a:xfrm>
            <a:off x="5426207" y="4450132"/>
            <a:ext cx="674872" cy="590139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>
              <a:solidFill>
                <a:srgbClr val="FF2F92"/>
              </a:solidFill>
            </a:endParaRPr>
          </a:p>
        </p:txBody>
      </p:sp>
      <p:sp>
        <p:nvSpPr>
          <p:cNvPr id="7" name="Explosion 1 6">
            <a:extLst>
              <a:ext uri="{FF2B5EF4-FFF2-40B4-BE49-F238E27FC236}">
                <a16:creationId xmlns:a16="http://schemas.microsoft.com/office/drawing/2014/main" id="{D4EB9A33-2FE8-DB3C-539C-D19CCA99CB58}"/>
              </a:ext>
            </a:extLst>
          </p:cNvPr>
          <p:cNvSpPr/>
          <p:nvPr/>
        </p:nvSpPr>
        <p:spPr>
          <a:xfrm>
            <a:off x="4516529" y="2786041"/>
            <a:ext cx="1061311" cy="1164167"/>
          </a:xfrm>
          <a:custGeom>
            <a:avLst/>
            <a:gdLst>
              <a:gd name="csX0" fmla="*/ 530655 w 1061311"/>
              <a:gd name="csY0" fmla="*/ 312600 h 1164167"/>
              <a:gd name="csX1" fmla="*/ 713535 w 1061311"/>
              <a:gd name="csY1" fmla="*/ 0 h 1164167"/>
              <a:gd name="csX2" fmla="*/ 695502 w 1061311"/>
              <a:gd name="csY2" fmla="*/ 286999 h 1164167"/>
              <a:gd name="csX3" fmla="*/ 903097 w 1061311"/>
              <a:gd name="csY3" fmla="*/ 240217 h 1164167"/>
              <a:gd name="csX4" fmla="*/ 820648 w 1061311"/>
              <a:gd name="csY4" fmla="*/ 394253 h 1164167"/>
              <a:gd name="csX5" fmla="*/ 1036596 w 1061311"/>
              <a:gd name="csY5" fmla="*/ 438556 h 1164167"/>
              <a:gd name="csX6" fmla="*/ 865115 w 1061311"/>
              <a:gd name="csY6" fmla="*/ 564567 h 1164167"/>
              <a:gd name="csX7" fmla="*/ 1061311 w 1061311"/>
              <a:gd name="csY7" fmla="*/ 716286 h 1164167"/>
              <a:gd name="csX8" fmla="*/ 827282 w 1061311"/>
              <a:gd name="csY8" fmla="*/ 697530 h 1164167"/>
              <a:gd name="csX9" fmla="*/ 891550 w 1061311"/>
              <a:gd name="csY9" fmla="*/ 975259 h 1164167"/>
              <a:gd name="csX10" fmla="*/ 688869 w 1061311"/>
              <a:gd name="csY10" fmla="*/ 779183 h 1164167"/>
              <a:gd name="csX11" fmla="*/ 650888 w 1061311"/>
              <a:gd name="csY11" fmla="*/ 1063757 h 1164167"/>
              <a:gd name="csX12" fmla="*/ 517487 w 1061311"/>
              <a:gd name="csY12" fmla="*/ 804946 h 1164167"/>
              <a:gd name="csX13" fmla="*/ 416908 w 1061311"/>
              <a:gd name="csY13" fmla="*/ 1164167 h 1164167"/>
              <a:gd name="csX14" fmla="*/ 379074 w 1061311"/>
              <a:gd name="csY14" fmla="*/ 842242 h 1164167"/>
              <a:gd name="csX15" fmla="*/ 233979 w 1061311"/>
              <a:gd name="csY15" fmla="*/ 949496 h 1164167"/>
              <a:gd name="csX16" fmla="*/ 278446 w 1061311"/>
              <a:gd name="csY16" fmla="*/ 751157 h 1164167"/>
              <a:gd name="csX17" fmla="*/ 6633 w 1061311"/>
              <a:gd name="csY17" fmla="*/ 786190 h 1164167"/>
              <a:gd name="csX18" fmla="*/ 182879 w 1061311"/>
              <a:gd name="csY18" fmla="*/ 634632 h 1164167"/>
              <a:gd name="csX19" fmla="*/ 0 w 1061311"/>
              <a:gd name="csY19" fmla="*/ 464319 h 1164167"/>
              <a:gd name="csX20" fmla="*/ 227346 w 1061311"/>
              <a:gd name="csY20" fmla="*/ 410530 h 1164167"/>
              <a:gd name="csX21" fmla="*/ 18179 w 1061311"/>
              <a:gd name="csY21" fmla="*/ 123692 h 1164167"/>
              <a:gd name="csX22" fmla="*/ 359273 w 1061311"/>
              <a:gd name="csY22" fmla="*/ 340626 h 1164167"/>
              <a:gd name="csX23" fmla="*/ 410373 w 1061311"/>
              <a:gd name="csY23" fmla="*/ 123692 h 1164167"/>
              <a:gd name="csX24" fmla="*/ 530655 w 1061311"/>
              <a:gd name="csY24" fmla="*/ 312600 h 11641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061311" h="1164167" fill="none" extrusionOk="0">
                <a:moveTo>
                  <a:pt x="530655" y="312600"/>
                </a:moveTo>
                <a:cubicBezTo>
                  <a:pt x="555235" y="210089"/>
                  <a:pt x="689394" y="78088"/>
                  <a:pt x="713535" y="0"/>
                </a:cubicBezTo>
                <a:cubicBezTo>
                  <a:pt x="712219" y="96594"/>
                  <a:pt x="684379" y="202386"/>
                  <a:pt x="695502" y="286999"/>
                </a:cubicBezTo>
                <a:cubicBezTo>
                  <a:pt x="740637" y="263144"/>
                  <a:pt x="811378" y="269540"/>
                  <a:pt x="903097" y="240217"/>
                </a:cubicBezTo>
                <a:cubicBezTo>
                  <a:pt x="874084" y="310592"/>
                  <a:pt x="845081" y="311598"/>
                  <a:pt x="820648" y="394253"/>
                </a:cubicBezTo>
                <a:cubicBezTo>
                  <a:pt x="932339" y="392139"/>
                  <a:pt x="989841" y="439994"/>
                  <a:pt x="1036596" y="438556"/>
                </a:cubicBezTo>
                <a:cubicBezTo>
                  <a:pt x="973583" y="500326"/>
                  <a:pt x="915510" y="497148"/>
                  <a:pt x="865115" y="564567"/>
                </a:cubicBezTo>
                <a:cubicBezTo>
                  <a:pt x="940233" y="590808"/>
                  <a:pt x="1009354" y="696073"/>
                  <a:pt x="1061311" y="716286"/>
                </a:cubicBezTo>
                <a:cubicBezTo>
                  <a:pt x="967795" y="732513"/>
                  <a:pt x="894328" y="695379"/>
                  <a:pt x="827282" y="697530"/>
                </a:cubicBezTo>
                <a:cubicBezTo>
                  <a:pt x="858543" y="748999"/>
                  <a:pt x="852087" y="840560"/>
                  <a:pt x="891550" y="975259"/>
                </a:cubicBezTo>
                <a:cubicBezTo>
                  <a:pt x="800766" y="894676"/>
                  <a:pt x="780077" y="826354"/>
                  <a:pt x="688869" y="779183"/>
                </a:cubicBezTo>
                <a:cubicBezTo>
                  <a:pt x="683615" y="891575"/>
                  <a:pt x="659727" y="925097"/>
                  <a:pt x="650888" y="1063757"/>
                </a:cubicBezTo>
                <a:cubicBezTo>
                  <a:pt x="585548" y="950485"/>
                  <a:pt x="562216" y="872816"/>
                  <a:pt x="517487" y="804946"/>
                </a:cubicBezTo>
                <a:cubicBezTo>
                  <a:pt x="497093" y="888410"/>
                  <a:pt x="419576" y="993274"/>
                  <a:pt x="416908" y="1164167"/>
                </a:cubicBezTo>
                <a:cubicBezTo>
                  <a:pt x="403884" y="1037096"/>
                  <a:pt x="362461" y="960397"/>
                  <a:pt x="379074" y="842242"/>
                </a:cubicBezTo>
                <a:cubicBezTo>
                  <a:pt x="351758" y="887685"/>
                  <a:pt x="288009" y="884697"/>
                  <a:pt x="233979" y="949496"/>
                </a:cubicBezTo>
                <a:cubicBezTo>
                  <a:pt x="237032" y="896741"/>
                  <a:pt x="280979" y="816169"/>
                  <a:pt x="278446" y="751157"/>
                </a:cubicBezTo>
                <a:cubicBezTo>
                  <a:pt x="187380" y="782863"/>
                  <a:pt x="64399" y="775312"/>
                  <a:pt x="6633" y="786190"/>
                </a:cubicBezTo>
                <a:cubicBezTo>
                  <a:pt x="54865" y="712802"/>
                  <a:pt x="124147" y="692801"/>
                  <a:pt x="182879" y="634632"/>
                </a:cubicBezTo>
                <a:cubicBezTo>
                  <a:pt x="102070" y="587369"/>
                  <a:pt x="64672" y="490626"/>
                  <a:pt x="0" y="464319"/>
                </a:cubicBezTo>
                <a:cubicBezTo>
                  <a:pt x="86648" y="434486"/>
                  <a:pt x="168079" y="447962"/>
                  <a:pt x="227346" y="410530"/>
                </a:cubicBezTo>
                <a:cubicBezTo>
                  <a:pt x="125237" y="321569"/>
                  <a:pt x="99772" y="219533"/>
                  <a:pt x="18179" y="123692"/>
                </a:cubicBezTo>
                <a:cubicBezTo>
                  <a:pt x="165249" y="194617"/>
                  <a:pt x="247443" y="324178"/>
                  <a:pt x="359273" y="340626"/>
                </a:cubicBezTo>
                <a:cubicBezTo>
                  <a:pt x="375190" y="269520"/>
                  <a:pt x="407290" y="203175"/>
                  <a:pt x="410373" y="123692"/>
                </a:cubicBezTo>
                <a:cubicBezTo>
                  <a:pt x="453831" y="158026"/>
                  <a:pt x="493211" y="277463"/>
                  <a:pt x="530655" y="312600"/>
                </a:cubicBezTo>
                <a:close/>
              </a:path>
              <a:path w="1061311" h="1164167" stroke="0" extrusionOk="0">
                <a:moveTo>
                  <a:pt x="530655" y="312600"/>
                </a:moveTo>
                <a:cubicBezTo>
                  <a:pt x="546730" y="232807"/>
                  <a:pt x="676457" y="68540"/>
                  <a:pt x="713535" y="0"/>
                </a:cubicBezTo>
                <a:cubicBezTo>
                  <a:pt x="722286" y="98583"/>
                  <a:pt x="695507" y="165646"/>
                  <a:pt x="695502" y="286999"/>
                </a:cubicBezTo>
                <a:cubicBezTo>
                  <a:pt x="741067" y="255811"/>
                  <a:pt x="822519" y="274488"/>
                  <a:pt x="903097" y="240217"/>
                </a:cubicBezTo>
                <a:cubicBezTo>
                  <a:pt x="888209" y="289861"/>
                  <a:pt x="836462" y="352467"/>
                  <a:pt x="820648" y="394253"/>
                </a:cubicBezTo>
                <a:cubicBezTo>
                  <a:pt x="888058" y="404613"/>
                  <a:pt x="952097" y="421803"/>
                  <a:pt x="1036596" y="438556"/>
                </a:cubicBezTo>
                <a:cubicBezTo>
                  <a:pt x="958484" y="503184"/>
                  <a:pt x="924559" y="513455"/>
                  <a:pt x="865115" y="564567"/>
                </a:cubicBezTo>
                <a:cubicBezTo>
                  <a:pt x="926274" y="598728"/>
                  <a:pt x="1002453" y="685903"/>
                  <a:pt x="1061311" y="716286"/>
                </a:cubicBezTo>
                <a:cubicBezTo>
                  <a:pt x="1003773" y="716906"/>
                  <a:pt x="883028" y="700857"/>
                  <a:pt x="827282" y="697530"/>
                </a:cubicBezTo>
                <a:cubicBezTo>
                  <a:pt x="875324" y="831138"/>
                  <a:pt x="841605" y="845491"/>
                  <a:pt x="891550" y="975259"/>
                </a:cubicBezTo>
                <a:cubicBezTo>
                  <a:pt x="815842" y="940087"/>
                  <a:pt x="796744" y="858360"/>
                  <a:pt x="688869" y="779183"/>
                </a:cubicBezTo>
                <a:cubicBezTo>
                  <a:pt x="709882" y="847067"/>
                  <a:pt x="651185" y="941775"/>
                  <a:pt x="650888" y="1063757"/>
                </a:cubicBezTo>
                <a:cubicBezTo>
                  <a:pt x="618808" y="1006939"/>
                  <a:pt x="573339" y="892679"/>
                  <a:pt x="517487" y="804946"/>
                </a:cubicBezTo>
                <a:cubicBezTo>
                  <a:pt x="517747" y="943138"/>
                  <a:pt x="436873" y="1058291"/>
                  <a:pt x="416908" y="1164167"/>
                </a:cubicBezTo>
                <a:cubicBezTo>
                  <a:pt x="403034" y="1086469"/>
                  <a:pt x="409368" y="939071"/>
                  <a:pt x="379074" y="842242"/>
                </a:cubicBezTo>
                <a:cubicBezTo>
                  <a:pt x="329055" y="898848"/>
                  <a:pt x="262406" y="910868"/>
                  <a:pt x="233979" y="949496"/>
                </a:cubicBezTo>
                <a:cubicBezTo>
                  <a:pt x="235257" y="890116"/>
                  <a:pt x="272870" y="806534"/>
                  <a:pt x="278446" y="751157"/>
                </a:cubicBezTo>
                <a:cubicBezTo>
                  <a:pt x="194770" y="792337"/>
                  <a:pt x="104178" y="762803"/>
                  <a:pt x="6633" y="786190"/>
                </a:cubicBezTo>
                <a:cubicBezTo>
                  <a:pt x="74067" y="722463"/>
                  <a:pt x="119641" y="700399"/>
                  <a:pt x="182879" y="634632"/>
                </a:cubicBezTo>
                <a:cubicBezTo>
                  <a:pt x="93909" y="570655"/>
                  <a:pt x="75769" y="532435"/>
                  <a:pt x="0" y="464319"/>
                </a:cubicBezTo>
                <a:cubicBezTo>
                  <a:pt x="92495" y="430431"/>
                  <a:pt x="156133" y="433316"/>
                  <a:pt x="227346" y="410530"/>
                </a:cubicBezTo>
                <a:cubicBezTo>
                  <a:pt x="144076" y="330990"/>
                  <a:pt x="77567" y="204575"/>
                  <a:pt x="18179" y="123692"/>
                </a:cubicBezTo>
                <a:cubicBezTo>
                  <a:pt x="193550" y="177901"/>
                  <a:pt x="206447" y="287561"/>
                  <a:pt x="359273" y="340626"/>
                </a:cubicBezTo>
                <a:cubicBezTo>
                  <a:pt x="366275" y="233890"/>
                  <a:pt x="397392" y="227318"/>
                  <a:pt x="410373" y="123692"/>
                </a:cubicBezTo>
                <a:cubicBezTo>
                  <a:pt x="444624" y="166827"/>
                  <a:pt x="486524" y="252035"/>
                  <a:pt x="530655" y="312600"/>
                </a:cubicBezTo>
                <a:close/>
              </a:path>
            </a:pathLst>
          </a:custGeom>
          <a:solidFill>
            <a:srgbClr val="F35235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irregularSeal1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862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BDEC7F5-BF95-081F-4ACA-C1CF7756EA9A}"/>
              </a:ext>
            </a:extLst>
          </p:cNvPr>
          <p:cNvSpPr/>
          <p:nvPr/>
        </p:nvSpPr>
        <p:spPr>
          <a:xfrm>
            <a:off x="0" y="5517396"/>
            <a:ext cx="9906000" cy="134060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268569-7233-255B-B882-B29D389DC904}"/>
              </a:ext>
            </a:extLst>
          </p:cNvPr>
          <p:cNvSpPr txBox="1"/>
          <p:nvPr/>
        </p:nvSpPr>
        <p:spPr>
          <a:xfrm>
            <a:off x="399134" y="5699911"/>
            <a:ext cx="90703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</a:rPr>
              <a:t>Still not convinced… 	Listen to a G.O.A.T.</a:t>
            </a:r>
          </a:p>
          <a:p>
            <a:r>
              <a:rPr lang="en-US" sz="3000" b="1" dirty="0">
                <a:solidFill>
                  <a:schemeClr val="bg1"/>
                </a:solidFill>
              </a:rPr>
              <a:t>				ROGER FEDERER</a:t>
            </a:r>
          </a:p>
        </p:txBody>
      </p:sp>
    </p:spTree>
    <p:extLst>
      <p:ext uri="{BB962C8B-B14F-4D97-AF65-F5344CB8AC3E}">
        <p14:creationId xmlns:p14="http://schemas.microsoft.com/office/powerpoint/2010/main" val="4137122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6C2FB-64B8-74DB-AD0C-D04445E2E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rofile of a person with eyes closed&#10;&#10;Description automatically generated">
            <a:extLst>
              <a:ext uri="{FF2B5EF4-FFF2-40B4-BE49-F238E27FC236}">
                <a16:creationId xmlns:a16="http://schemas.microsoft.com/office/drawing/2014/main" id="{95AF4DD9-43E1-13A2-CB7F-411CE18A1FD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8277CA-7603-A1EF-9D6A-0059BF67F7D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80" b="91822" l="6604" r="90000">
                        <a14:foregroundMark x1="6604" y1="41450" x2="6604" y2="55019"/>
                        <a14:foregroundMark x1="52291" y1="90615" x2="53962" y2="90335"/>
                        <a14:foregroundMark x1="51509" y1="10781" x2="43396" y2="10781"/>
                        <a14:foregroundMark x1="43396" y1="10781" x2="39623" y2="9665"/>
                        <a14:backgroundMark x1="35587" y1="92982" x2="51246" y2="922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8882" y="528919"/>
            <a:ext cx="2682764" cy="272325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C00A78C-28A7-4869-95D4-A0586F257131}"/>
              </a:ext>
            </a:extLst>
          </p:cNvPr>
          <p:cNvSpPr txBox="1">
            <a:spLocks/>
          </p:cNvSpPr>
          <p:nvPr/>
        </p:nvSpPr>
        <p:spPr>
          <a:xfrm>
            <a:off x="0" y="1207449"/>
            <a:ext cx="3412792" cy="1077020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742950"/>
            <a:endParaRPr lang="en-US" sz="2844" dirty="0">
              <a:solidFill>
                <a:prstClr val="white">
                  <a:lumMod val="95000"/>
                </a:prstClr>
              </a:solidFill>
              <a:latin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488086D-E1DB-9197-8827-885019D08528}"/>
              </a:ext>
            </a:extLst>
          </p:cNvPr>
          <p:cNvSpPr txBox="1">
            <a:spLocks/>
          </p:cNvSpPr>
          <p:nvPr/>
        </p:nvSpPr>
        <p:spPr>
          <a:xfrm>
            <a:off x="5197772" y="3096818"/>
            <a:ext cx="3868074" cy="3471873"/>
          </a:xfrm>
          <a:prstGeom prst="rect">
            <a:avLst/>
          </a:prstGeom>
          <a:solidFill>
            <a:srgbClr val="53BCA8">
              <a:alpha val="76718"/>
            </a:srgbClr>
          </a:solidFill>
        </p:spPr>
        <p:txBody>
          <a:bodyPr vert="horz" lIns="74295" tIns="37148" rIns="74295" bIns="3714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742950">
              <a:lnSpc>
                <a:spcPct val="120000"/>
              </a:lnSpc>
              <a:spcAft>
                <a:spcPts val="488"/>
              </a:spcAft>
            </a:pPr>
            <a:r>
              <a:rPr lang="en-US" sz="2275" dirty="0">
                <a:solidFill>
                  <a:prstClr val="white">
                    <a:lumMod val="95000"/>
                  </a:prstClr>
                </a:solidFill>
                <a:latin typeface="Calibri" panose="020F0502020204030204" pitchFamily="34" charset="0"/>
              </a:rPr>
              <a:t>AND BREATHE…</a:t>
            </a:r>
          </a:p>
          <a:p>
            <a:pPr algn="ctr" defTabSz="742950">
              <a:lnSpc>
                <a:spcPct val="120000"/>
              </a:lnSpc>
              <a:spcAft>
                <a:spcPts val="488"/>
              </a:spcAft>
            </a:pPr>
            <a:endParaRPr lang="en-US" sz="2275" dirty="0">
              <a:solidFill>
                <a:prstClr val="white">
                  <a:lumMod val="95000"/>
                </a:prstClr>
              </a:solidFill>
              <a:latin typeface="Calibri" panose="020F0502020204030204" pitchFamily="34" charset="0"/>
            </a:endParaRPr>
          </a:p>
          <a:p>
            <a:pPr algn="ctr" defTabSz="742950">
              <a:lnSpc>
                <a:spcPct val="120000"/>
              </a:lnSpc>
              <a:spcAft>
                <a:spcPts val="488"/>
              </a:spcAft>
            </a:pPr>
            <a:r>
              <a:rPr lang="en-US" sz="2275" dirty="0">
                <a:solidFill>
                  <a:prstClr val="white">
                    <a:lumMod val="95000"/>
                  </a:prstClr>
                </a:solidFill>
                <a:latin typeface="Calibri" panose="020F0502020204030204" pitchFamily="34" charset="0"/>
              </a:rPr>
              <a:t>Imagine you are sitting in a meeting and are triggered…</a:t>
            </a:r>
          </a:p>
          <a:p>
            <a:pPr algn="ctr" defTabSz="742950">
              <a:lnSpc>
                <a:spcPct val="120000"/>
              </a:lnSpc>
              <a:spcAft>
                <a:spcPts val="488"/>
              </a:spcAft>
            </a:pPr>
            <a:r>
              <a:rPr lang="en-US" sz="2275" dirty="0">
                <a:solidFill>
                  <a:prstClr val="white">
                    <a:lumMod val="95000"/>
                  </a:prstClr>
                </a:solidFill>
                <a:latin typeface="Calibri" panose="020F0502020204030204" pitchFamily="34" charset="0"/>
              </a:rPr>
              <a:t>Feet anchored on the ground</a:t>
            </a:r>
          </a:p>
          <a:p>
            <a:pPr algn="ctr" defTabSz="742950">
              <a:lnSpc>
                <a:spcPct val="120000"/>
              </a:lnSpc>
              <a:spcAft>
                <a:spcPts val="488"/>
              </a:spcAft>
            </a:pPr>
            <a:r>
              <a:rPr lang="en-US" sz="2275" dirty="0">
                <a:solidFill>
                  <a:prstClr val="white">
                    <a:lumMod val="95000"/>
                  </a:prstClr>
                </a:solidFill>
                <a:latin typeface="Calibri" panose="020F0502020204030204" pitchFamily="34" charset="0"/>
              </a:rPr>
              <a:t>Sit upright, straight back</a:t>
            </a:r>
          </a:p>
          <a:p>
            <a:pPr algn="ctr" defTabSz="742950">
              <a:lnSpc>
                <a:spcPct val="120000"/>
              </a:lnSpc>
              <a:spcAft>
                <a:spcPts val="488"/>
              </a:spcAft>
            </a:pPr>
            <a:r>
              <a:rPr lang="en-US" sz="2275" u="sng" dirty="0">
                <a:solidFill>
                  <a:prstClr val="white">
                    <a:lumMod val="95000"/>
                  </a:prstClr>
                </a:solidFill>
                <a:latin typeface="Calibri" panose="020F0502020204030204" pitchFamily="34" charset="0"/>
              </a:rPr>
              <a:t>IN &amp; OUT THROUGH NOSE</a:t>
            </a:r>
          </a:p>
          <a:p>
            <a:pPr algn="ctr" defTabSz="742950">
              <a:lnSpc>
                <a:spcPct val="120000"/>
              </a:lnSpc>
              <a:spcAft>
                <a:spcPts val="488"/>
              </a:spcAft>
            </a:pPr>
            <a:r>
              <a:rPr lang="en-US" sz="2275" dirty="0">
                <a:solidFill>
                  <a:prstClr val="white">
                    <a:lumMod val="95000"/>
                  </a:prstClr>
                </a:solidFill>
                <a:latin typeface="Calibri" panose="020F0502020204030204" pitchFamily="34" charset="0"/>
              </a:rPr>
              <a:t>Take 3 long deep breathes, pushing it down into your gut.</a:t>
            </a:r>
          </a:p>
          <a:p>
            <a:pPr algn="ctr" defTabSz="742950">
              <a:lnSpc>
                <a:spcPct val="120000"/>
              </a:lnSpc>
              <a:spcAft>
                <a:spcPts val="488"/>
              </a:spcAft>
            </a:pPr>
            <a:endParaRPr lang="en-US" sz="2275" dirty="0">
              <a:solidFill>
                <a:prstClr val="white">
                  <a:lumMod val="95000"/>
                </a:prstClr>
              </a:solidFill>
              <a:latin typeface="Calibri" panose="020F0502020204030204" pitchFamily="34" charset="0"/>
            </a:endParaRPr>
          </a:p>
          <a:p>
            <a:pPr algn="ctr" defTabSz="742950">
              <a:lnSpc>
                <a:spcPct val="120000"/>
              </a:lnSpc>
              <a:spcAft>
                <a:spcPts val="488"/>
              </a:spcAft>
            </a:pPr>
            <a:endParaRPr lang="en-US" sz="2275" dirty="0">
              <a:solidFill>
                <a:prstClr val="white">
                  <a:lumMod val="95000"/>
                </a:prstClr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39C5FC2-57F0-6E52-981D-C1C8B4788001}"/>
              </a:ext>
            </a:extLst>
          </p:cNvPr>
          <p:cNvGrpSpPr/>
          <p:nvPr/>
        </p:nvGrpSpPr>
        <p:grpSpPr>
          <a:xfrm>
            <a:off x="1261786" y="2336866"/>
            <a:ext cx="2004840" cy="4427280"/>
            <a:chOff x="1278720" y="2472333"/>
            <a:chExt cx="2004840" cy="4427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CBDC623F-6D73-7271-3483-E2298AABA1F5}"/>
                    </a:ext>
                  </a:extLst>
                </p14:cNvPr>
                <p14:cNvContentPartPr/>
                <p14:nvPr/>
              </p14:nvContentPartPr>
              <p14:xfrm>
                <a:off x="1278720" y="2472333"/>
                <a:ext cx="1334880" cy="36968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451FFE84-3657-B9B7-DBE3-B2588393A32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216080" y="2409693"/>
                  <a:ext cx="1460520" cy="38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17EE8B9-906D-00A8-FCB9-432EB96ADD71}"/>
                    </a:ext>
                  </a:extLst>
                </p14:cNvPr>
                <p14:cNvContentPartPr/>
                <p14:nvPr/>
              </p14:nvContentPartPr>
              <p14:xfrm>
                <a:off x="2594880" y="6134253"/>
                <a:ext cx="523080" cy="7372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C55384E-E8BB-390A-78A9-221363CF8CC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532240" y="6071613"/>
                  <a:ext cx="648720" cy="86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908D8DA4-59B7-2997-150B-C8FBF590E081}"/>
                    </a:ext>
                  </a:extLst>
                </p14:cNvPr>
                <p14:cNvContentPartPr/>
                <p14:nvPr/>
              </p14:nvContentPartPr>
              <p14:xfrm>
                <a:off x="2832840" y="6556173"/>
                <a:ext cx="450720" cy="3434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B449D153-446A-A9CC-0AEF-25431EF2D3B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769840" y="6493533"/>
                  <a:ext cx="576360" cy="46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66E651E-7DBD-8C6F-2476-ADABB6DEF2B6}"/>
              </a:ext>
            </a:extLst>
          </p:cNvPr>
          <p:cNvGrpSpPr/>
          <p:nvPr/>
        </p:nvGrpSpPr>
        <p:grpSpPr>
          <a:xfrm>
            <a:off x="1300680" y="560013"/>
            <a:ext cx="873360" cy="6166800"/>
            <a:chOff x="1300680" y="560013"/>
            <a:chExt cx="873360" cy="6166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C054A3D-819F-1985-13EE-3647E6110163}"/>
                    </a:ext>
                  </a:extLst>
                </p14:cNvPr>
                <p14:cNvContentPartPr/>
                <p14:nvPr/>
              </p14:nvContentPartPr>
              <p14:xfrm>
                <a:off x="1347480" y="822093"/>
                <a:ext cx="826560" cy="59047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73593C04-981A-B0E5-3B16-AADC4862540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284480" y="759453"/>
                  <a:ext cx="952200" cy="603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AFD70CB1-C0AF-D45A-22D1-ECC9B4BE5FDD}"/>
                    </a:ext>
                  </a:extLst>
                </p14:cNvPr>
                <p14:cNvContentPartPr/>
                <p14:nvPr/>
              </p14:nvContentPartPr>
              <p14:xfrm>
                <a:off x="1300680" y="560013"/>
                <a:ext cx="374040" cy="6681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D1876F3-DF75-C0B3-00BF-5B2D40ECF60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237680" y="497013"/>
                  <a:ext cx="499680" cy="7938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7D471BA-0FDB-B983-D1B8-D7673B221E69}"/>
              </a:ext>
            </a:extLst>
          </p:cNvPr>
          <p:cNvSpPr txBox="1"/>
          <p:nvPr/>
        </p:nvSpPr>
        <p:spPr>
          <a:xfrm>
            <a:off x="2751667" y="2446867"/>
            <a:ext cx="1837266" cy="1323439"/>
          </a:xfrm>
          <a:prstGeom prst="rect">
            <a:avLst/>
          </a:prstGeom>
          <a:solidFill>
            <a:srgbClr val="53BCA8">
              <a:alpha val="73597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By breathing down into the gut, we trigger a brain hit of serotonin, our calming drug</a:t>
            </a:r>
            <a:endParaRPr lang="en-US" sz="16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80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a16="http://schemas.microsoft.com/office/drawing/2014/main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F14B7-3E44-1A76-68AF-CAF041485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90BE5DD-A474-A374-951B-D43F31C25637}"/>
              </a:ext>
            </a:extLst>
          </p:cNvPr>
          <p:cNvSpPr>
            <a:spLocks noChangeAspect="1"/>
          </p:cNvSpPr>
          <p:nvPr/>
        </p:nvSpPr>
        <p:spPr>
          <a:xfrm>
            <a:off x="0" y="0"/>
            <a:ext cx="2404269" cy="6857999"/>
          </a:xfrm>
          <a:prstGeom prst="rect">
            <a:avLst/>
          </a:prstGeom>
          <a:solidFill>
            <a:srgbClr val="0325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micro-mindfulness</a:t>
            </a:r>
          </a:p>
          <a:p>
            <a:pPr algn="ctr">
              <a:defRPr/>
            </a:pPr>
            <a:endParaRPr lang="en-US" sz="195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endParaRPr lang="en-US" sz="195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en-US" sz="195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 the lightest touch rub your thumb and </a:t>
            </a:r>
          </a:p>
          <a:p>
            <a:pPr algn="ctr">
              <a:defRPr/>
            </a:pPr>
            <a:r>
              <a:rPr lang="en-US" sz="195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forefinger prints together…</a:t>
            </a:r>
          </a:p>
          <a:p>
            <a:pPr algn="ctr">
              <a:defRPr/>
            </a:pPr>
            <a:endParaRPr lang="en-US" sz="195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en-US" sz="35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PQ Reps</a:t>
            </a:r>
          </a:p>
          <a:p>
            <a:pPr algn="ctr">
              <a:defRPr/>
            </a:pPr>
            <a:endParaRPr lang="en-US" sz="195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endParaRPr lang="en-US" sz="195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endParaRPr lang="en-US" sz="195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A close-up of a fingerprint&#10;&#10;Description automatically generated">
            <a:extLst>
              <a:ext uri="{FF2B5EF4-FFF2-40B4-BE49-F238E27FC236}">
                <a16:creationId xmlns:a16="http://schemas.microsoft.com/office/drawing/2014/main" id="{8241D41A-4DB1-EBEF-DD4D-86A06D0E69B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6953" y="722069"/>
            <a:ext cx="5572125" cy="557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653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A cat looking at a reflection in a mirror&#10;&#10;Description automatically generated with low confidence">
            <a:extLst>
              <a:ext uri="{FF2B5EF4-FFF2-40B4-BE49-F238E27FC236}">
                <a16:creationId xmlns:a16="http://schemas.microsoft.com/office/drawing/2014/main" id="{36483A8A-0E9F-FB25-5B7C-719CDB0AD7E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3164322"/>
            <a:ext cx="6085490" cy="36936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45FC27-BE47-5028-334C-6617768ED81C}"/>
              </a:ext>
            </a:extLst>
          </p:cNvPr>
          <p:cNvSpPr txBox="1"/>
          <p:nvPr/>
        </p:nvSpPr>
        <p:spPr>
          <a:xfrm>
            <a:off x="291051" y="219306"/>
            <a:ext cx="8680857" cy="1217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2950">
              <a:defRPr/>
            </a:pPr>
            <a:r>
              <a:rPr lang="en-US" sz="2844" b="1" dirty="0">
                <a:solidFill>
                  <a:srgbClr val="008F00"/>
                </a:solidFill>
                <a:latin typeface="Calibri" panose="020F0502020204030204"/>
              </a:rPr>
              <a:t>Power of Pause</a:t>
            </a:r>
          </a:p>
          <a:p>
            <a:pPr defTabSz="742950">
              <a:defRPr/>
            </a:pPr>
            <a:r>
              <a:rPr lang="en-US" sz="2844" b="1" dirty="0">
                <a:solidFill>
                  <a:srgbClr val="008F00"/>
                </a:solidFill>
                <a:latin typeface="Calibri" panose="020F0502020204030204"/>
              </a:rPr>
              <a:t>30-minute leadership reflection time / week</a:t>
            </a:r>
          </a:p>
          <a:p>
            <a:pPr defTabSz="742950">
              <a:defRPr/>
            </a:pPr>
            <a:r>
              <a:rPr lang="en-US" sz="1625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</a:rPr>
              <a:t>Pick a couple of questions that feel relevant to explore….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1D1B07-4863-97E2-BA46-FABEEF35EB07}"/>
              </a:ext>
            </a:extLst>
          </p:cNvPr>
          <p:cNvSpPr txBox="1"/>
          <p:nvPr/>
        </p:nvSpPr>
        <p:spPr>
          <a:xfrm>
            <a:off x="4383145" y="1671924"/>
            <a:ext cx="5522855" cy="3952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0542" indent="-250542" defTabSz="742950">
              <a:spcAft>
                <a:spcPts val="657"/>
              </a:spcAft>
              <a:buFont typeface="+mj-lt"/>
              <a:buAutoNum type="arabicPeriod"/>
              <a:defRPr/>
            </a:pPr>
            <a:r>
              <a:rPr lang="en-US" sz="1500" dirty="0">
                <a:solidFill>
                  <a:srgbClr val="E7E6E6">
                    <a:lumMod val="25000"/>
                  </a:srgbClr>
                </a:solidFill>
                <a:latin typeface="Calibri" panose="020F0502020204030204" pitchFamily="34" charset="0"/>
              </a:rPr>
              <a:t>What did I lead well this week? What went less well or not as expected. What was the learning from all?</a:t>
            </a:r>
          </a:p>
          <a:p>
            <a:pPr marL="250542" indent="-250542" defTabSz="742950">
              <a:spcAft>
                <a:spcPts val="657"/>
              </a:spcAft>
              <a:buFont typeface="+mj-lt"/>
              <a:buAutoNum type="arabicPeriod"/>
              <a:defRPr/>
            </a:pPr>
            <a:r>
              <a:rPr lang="en-US" sz="1500" dirty="0">
                <a:solidFill>
                  <a:srgbClr val="E7E6E6">
                    <a:lumMod val="25000"/>
                  </a:srgbClr>
                </a:solidFill>
                <a:latin typeface="Calibri" panose="020F0502020204030204" pitchFamily="34" charset="0"/>
              </a:rPr>
              <a:t>What does success look like for me next week?</a:t>
            </a:r>
          </a:p>
          <a:p>
            <a:pPr marL="250542" indent="-250542" defTabSz="742950">
              <a:spcAft>
                <a:spcPts val="657"/>
              </a:spcAft>
              <a:buFont typeface="+mj-lt"/>
              <a:buAutoNum type="arabicPeriod"/>
              <a:defRPr/>
            </a:pPr>
            <a:r>
              <a:rPr lang="en-US" sz="1500" dirty="0">
                <a:solidFill>
                  <a:srgbClr val="E7E6E6">
                    <a:lumMod val="25000"/>
                  </a:srgbClr>
                </a:solidFill>
                <a:latin typeface="Calibri" panose="020F0502020204030204" pitchFamily="34" charset="0"/>
              </a:rPr>
              <a:t>What am I feeling grateful for? In my team? My strengths? In my relationships? In my life?  </a:t>
            </a:r>
          </a:p>
          <a:p>
            <a:pPr marL="250542" indent="-250542" defTabSz="742950">
              <a:spcAft>
                <a:spcPts val="657"/>
              </a:spcAft>
              <a:buFont typeface="+mj-lt"/>
              <a:buAutoNum type="arabicPeriod"/>
              <a:defRPr/>
            </a:pPr>
            <a:r>
              <a:rPr lang="en-US" sz="1500" dirty="0">
                <a:solidFill>
                  <a:srgbClr val="E7E6E6">
                    <a:lumMod val="25000"/>
                  </a:srgbClr>
                </a:solidFill>
                <a:latin typeface="Calibri" panose="020F0502020204030204" pitchFamily="34" charset="0"/>
              </a:rPr>
              <a:t>When did my saboteurs get triggered? How did they show up in my </a:t>
            </a:r>
            <a:r>
              <a:rPr lang="en-US" sz="1500" dirty="0" err="1">
                <a:solidFill>
                  <a:srgbClr val="E7E6E6">
                    <a:lumMod val="25000"/>
                  </a:srgbClr>
                </a:solidFill>
                <a:latin typeface="Calibri" panose="020F0502020204030204" pitchFamily="34" charset="0"/>
              </a:rPr>
              <a:t>behaviour</a:t>
            </a:r>
            <a:r>
              <a:rPr lang="en-US" sz="1500" dirty="0">
                <a:solidFill>
                  <a:srgbClr val="E7E6E6">
                    <a:lumMod val="25000"/>
                  </a:srgbClr>
                </a:solidFill>
                <a:latin typeface="Calibri" panose="020F0502020204030204" pitchFamily="34" charset="0"/>
              </a:rPr>
              <a:t>? How did it feel? How can I manage this trigger differently next time? </a:t>
            </a:r>
          </a:p>
          <a:p>
            <a:pPr marL="250542" indent="-250542" defTabSz="742950">
              <a:spcAft>
                <a:spcPts val="657"/>
              </a:spcAft>
              <a:buFont typeface="+mj-lt"/>
              <a:buAutoNum type="arabicPeriod"/>
              <a:defRPr/>
            </a:pPr>
            <a:r>
              <a:rPr lang="en-US" sz="1500" dirty="0">
                <a:solidFill>
                  <a:srgbClr val="E7E6E6">
                    <a:lumMod val="25000"/>
                  </a:srgbClr>
                </a:solidFill>
                <a:latin typeface="Calibri" panose="020F0502020204030204" pitchFamily="34" charset="0"/>
              </a:rPr>
              <a:t>Which relationships need a health check on the trust bank account?  How will I strengthen the trust bank balance?</a:t>
            </a:r>
          </a:p>
          <a:p>
            <a:pPr marL="250542" indent="-250542" defTabSz="742950">
              <a:spcAft>
                <a:spcPts val="657"/>
              </a:spcAft>
              <a:buFont typeface="+mj-lt"/>
              <a:buAutoNum type="arabicPeriod"/>
              <a:defRPr/>
            </a:pPr>
            <a:r>
              <a:rPr lang="en-US" sz="1500" dirty="0">
                <a:solidFill>
                  <a:srgbClr val="E7E6E6">
                    <a:lumMod val="25000"/>
                  </a:srgbClr>
                </a:solidFill>
                <a:latin typeface="Calibri" panose="020F0502020204030204" pitchFamily="34" charset="0"/>
              </a:rPr>
              <a:t>What was my Empowering high and low point?</a:t>
            </a:r>
          </a:p>
          <a:p>
            <a:pPr marL="250542" indent="-250542" defTabSz="742950">
              <a:spcAft>
                <a:spcPts val="657"/>
              </a:spcAft>
              <a:buFont typeface="+mj-lt"/>
              <a:buAutoNum type="arabicPeriod"/>
              <a:defRPr/>
            </a:pPr>
            <a:r>
              <a:rPr lang="en-US" sz="1500" dirty="0">
                <a:solidFill>
                  <a:srgbClr val="E7E6E6">
                    <a:lumMod val="25000"/>
                  </a:srgbClr>
                </a:solidFill>
                <a:latin typeface="Calibri" panose="020F0502020204030204" pitchFamily="34" charset="0"/>
              </a:rPr>
              <a:t>What’s happening next week I can think and plan for, so that I bring my best self? Plan to Influence? Plan to Align? </a:t>
            </a:r>
          </a:p>
          <a:p>
            <a:pPr marL="250542" indent="-250542" defTabSz="742950">
              <a:spcAft>
                <a:spcPts val="657"/>
              </a:spcAft>
              <a:buFont typeface="+mj-lt"/>
              <a:buAutoNum type="arabicPeriod"/>
              <a:defRPr/>
            </a:pPr>
            <a:r>
              <a:rPr lang="en-US" sz="1500" dirty="0">
                <a:solidFill>
                  <a:srgbClr val="E7E6E6">
                    <a:lumMod val="25000"/>
                  </a:srgbClr>
                </a:solidFill>
                <a:latin typeface="Calibri" panose="020F0502020204030204" pitchFamily="34" charset="0"/>
              </a:rPr>
              <a:t>What strengths can I use more explicitly and with intention?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B9BC842-12B2-57C8-836F-2B4808C0E3D5}"/>
              </a:ext>
            </a:extLst>
          </p:cNvPr>
          <p:cNvGrpSpPr/>
          <p:nvPr/>
        </p:nvGrpSpPr>
        <p:grpSpPr>
          <a:xfrm>
            <a:off x="444487" y="1376666"/>
            <a:ext cx="2541782" cy="2431405"/>
            <a:chOff x="-249994" y="4004118"/>
            <a:chExt cx="3175907" cy="3004456"/>
          </a:xfrm>
        </p:grpSpPr>
        <p:sp>
          <p:nvSpPr>
            <p:cNvPr id="5" name="5-point Star 4">
              <a:extLst>
                <a:ext uri="{FF2B5EF4-FFF2-40B4-BE49-F238E27FC236}">
                  <a16:creationId xmlns:a16="http://schemas.microsoft.com/office/drawing/2014/main" id="{20A83542-B814-3138-747F-E4D632DF9D5E}"/>
                </a:ext>
              </a:extLst>
            </p:cNvPr>
            <p:cNvSpPr/>
            <p:nvPr/>
          </p:nvSpPr>
          <p:spPr>
            <a:xfrm rot="1133346">
              <a:off x="-249994" y="4004118"/>
              <a:ext cx="3175907" cy="3004456"/>
            </a:xfrm>
            <a:prstGeom prst="star5">
              <a:avLst/>
            </a:prstGeom>
            <a:solidFill>
              <a:srgbClr val="009051"/>
            </a:solidFill>
            <a:ln w="57150">
              <a:solidFill>
                <a:srgbClr val="FF93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13E99FD-BB5B-DA69-FC0C-7D975ADC8380}"/>
                </a:ext>
              </a:extLst>
            </p:cNvPr>
            <p:cNvSpPr txBox="1"/>
            <p:nvPr/>
          </p:nvSpPr>
          <p:spPr>
            <a:xfrm>
              <a:off x="432518" y="5088477"/>
              <a:ext cx="1600200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</a:rPr>
                <a:t>YOUR LEADERSHIP ACCELERATOR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028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3CB41-84B1-E8CC-637C-523868FD8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4A11AA0-056A-7C09-9276-6FD7C249D42B}"/>
              </a:ext>
            </a:extLst>
          </p:cNvPr>
          <p:cNvSpPr/>
          <p:nvPr/>
        </p:nvSpPr>
        <p:spPr>
          <a:xfrm>
            <a:off x="0" y="0"/>
            <a:ext cx="5457056" cy="68580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238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5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2238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5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2238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5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223838">
              <a:spcAft>
                <a:spcPts val="600"/>
              </a:spcAft>
              <a:defRPr/>
            </a:pPr>
            <a:r>
              <a:rPr lang="en-US" sz="2500" dirty="0">
                <a:solidFill>
                  <a:schemeClr val="bg1"/>
                </a:solidFill>
                <a:latin typeface="Calibri" panose="020F0502020204030204" pitchFamily="34" charset="0"/>
              </a:rPr>
              <a:t>Show Up. Name the emotion.</a:t>
            </a:r>
          </a:p>
          <a:p>
            <a:pPr marL="2238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Unhook.  Explore emotion with perspective,  as data not fact. </a:t>
            </a:r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2238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2238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How do I want to show up right now?</a:t>
            </a:r>
          </a:p>
          <a:p>
            <a:pPr marL="2238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What do I learn with new perspective?</a:t>
            </a:r>
          </a:p>
          <a:p>
            <a:pPr marL="2238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What’s my reality? What’s important</a:t>
            </a:r>
          </a:p>
          <a:p>
            <a:pPr marL="22352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for my values</a:t>
            </a:r>
            <a:r>
              <a:rPr lang="en-US" dirty="0">
                <a:solidFill>
                  <a:prstClr val="white"/>
                </a:solidFill>
                <a:latin typeface="Calibri" panose="020F0502020204030204" pitchFamily="34" charset="0"/>
              </a:rPr>
              <a:t>,</a:t>
            </a: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 My personal brand?</a:t>
            </a:r>
            <a:endParaRPr 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2238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What saboteur is hijacking me?</a:t>
            </a:r>
          </a:p>
          <a:p>
            <a:pPr marL="2238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2238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If I walk in their shoes, what are they</a:t>
            </a:r>
          </a:p>
          <a:p>
            <a:pPr marL="2238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feeling? What is their intent? What is my intent?	</a:t>
            </a:r>
          </a:p>
          <a:p>
            <a:pPr marL="2238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2238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What’s the bigger picture? </a:t>
            </a:r>
          </a:p>
          <a:p>
            <a:pPr marL="2238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What’s the  importance of this relationship to me and </a:t>
            </a:r>
          </a:p>
          <a:p>
            <a:pPr marL="2238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my success or failure?</a:t>
            </a:r>
          </a:p>
          <a:p>
            <a:pPr marL="2238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What do I want? What do they want?</a:t>
            </a:r>
          </a:p>
          <a:p>
            <a:pPr marL="2238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What do I need? What do they need?</a:t>
            </a:r>
          </a:p>
          <a:p>
            <a:pPr marL="2238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2238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2238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2" name="Picture 1" descr="A circular chart with different colored circles&#10;&#10;Description automatically generated with medium confidence">
            <a:extLst>
              <a:ext uri="{FF2B5EF4-FFF2-40B4-BE49-F238E27FC236}">
                <a16:creationId xmlns:a16="http://schemas.microsoft.com/office/drawing/2014/main" id="{188C82F1-755B-EDA2-8896-44CFF9529C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63" b="95844" l="9879" r="89775">
                        <a14:foregroundMark x1="32842" y1="14736" x2="48007" y2="9572"/>
                        <a14:foregroundMark x1="48007" y1="9572" x2="60139" y2="10957"/>
                        <a14:foregroundMark x1="60139" y1="10957" x2="67938" y2="17254"/>
                        <a14:foregroundMark x1="67938" y1="17254" x2="73137" y2="28841"/>
                        <a14:foregroundMark x1="74090" y1="22166" x2="70017" y2="13602"/>
                        <a14:foregroundMark x1="70017" y1="13602" x2="63258" y2="8564"/>
                        <a14:foregroundMark x1="63258" y1="8564" x2="44887" y2="7179"/>
                        <a14:foregroundMark x1="44714" y1="3149" x2="50693" y2="1763"/>
                        <a14:foregroundMark x1="50693" y1="1763" x2="56759" y2="2015"/>
                        <a14:foregroundMark x1="56759" y1="2015" x2="58839" y2="3023"/>
                        <a14:foregroundMark x1="44021" y1="66499" x2="67851" y2="69395"/>
                        <a14:foregroundMark x1="33536" y1="80479" x2="53120" y2="89295"/>
                        <a14:foregroundMark x1="53120" y1="89295" x2="66118" y2="87280"/>
                        <a14:foregroundMark x1="66118" y1="87280" x2="70624" y2="81738"/>
                        <a14:foregroundMark x1="70624" y1="81738" x2="71404" y2="79975"/>
                        <a14:foregroundMark x1="32496" y1="88161" x2="39515" y2="91940"/>
                        <a14:foregroundMark x1="39515" y1="91940" x2="46794" y2="92443"/>
                        <a14:foregroundMark x1="46794" y1="92443" x2="59532" y2="89924"/>
                        <a14:foregroundMark x1="42201" y1="94458" x2="49480" y2="95844"/>
                        <a14:foregroundMark x1="49480" y1="95844" x2="62132" y2="93073"/>
                        <a14:foregroundMark x1="49567" y1="64232" x2="54939" y2="60327"/>
                        <a14:foregroundMark x1="54939" y1="60327" x2="48354" y2="585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14709" y="0"/>
            <a:ext cx="7796780" cy="53645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77FDDCD-14D7-8E79-C47B-AD39E06428AC}"/>
              </a:ext>
            </a:extLst>
          </p:cNvPr>
          <p:cNvSpPr txBox="1"/>
          <p:nvPr/>
        </p:nvSpPr>
        <p:spPr>
          <a:xfrm>
            <a:off x="5477991" y="5519172"/>
            <a:ext cx="428461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3838">
              <a:spcAft>
                <a:spcPts val="600"/>
              </a:spcAft>
            </a:pPr>
            <a:r>
              <a:rPr lang="en-US" sz="1200" dirty="0">
                <a:solidFill>
                  <a:srgbClr val="008F00"/>
                </a:solidFill>
                <a:latin typeface="Calibri" panose="020F0502020204030204" pitchFamily="34" charset="0"/>
              </a:rPr>
              <a:t>Exercise: </a:t>
            </a:r>
          </a:p>
          <a:p>
            <a:pPr marL="223838">
              <a:spcAft>
                <a:spcPts val="600"/>
              </a:spcAft>
            </a:pPr>
            <a:r>
              <a:rPr lang="en-US" sz="1200" dirty="0">
                <a:solidFill>
                  <a:srgbClr val="008F00"/>
                </a:solidFill>
                <a:latin typeface="Calibri" panose="020F0502020204030204" pitchFamily="34" charset="0"/>
              </a:rPr>
              <a:t>Pick a relationship or situation about which you are emotionally hijacked.  </a:t>
            </a:r>
          </a:p>
          <a:p>
            <a:pPr marL="223838">
              <a:spcAft>
                <a:spcPts val="600"/>
              </a:spcAft>
            </a:pPr>
            <a:r>
              <a:rPr lang="en-US" sz="1200" dirty="0">
                <a:solidFill>
                  <a:srgbClr val="008F00"/>
                </a:solidFill>
                <a:latin typeface="Calibri" panose="020F0502020204030204" pitchFamily="34" charset="0"/>
              </a:rPr>
              <a:t>What are the feelings you are experiencing? </a:t>
            </a:r>
          </a:p>
          <a:p>
            <a:pPr marL="223838">
              <a:spcAft>
                <a:spcPts val="600"/>
              </a:spcAft>
            </a:pPr>
            <a:r>
              <a:rPr lang="en-US" sz="1200" dirty="0">
                <a:solidFill>
                  <a:srgbClr val="008F00"/>
                </a:solidFill>
                <a:latin typeface="Calibri" panose="020F0502020204030204" pitchFamily="34" charset="0"/>
              </a:rPr>
              <a:t>What do you learn when you explore them as data?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19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E89C6E58-63AE-4D92-8C52-DBBE459E7701}"/>
              </a:ext>
            </a:extLst>
          </p:cNvPr>
          <p:cNvSpPr txBox="1"/>
          <p:nvPr/>
        </p:nvSpPr>
        <p:spPr>
          <a:xfrm>
            <a:off x="4354766" y="2843872"/>
            <a:ext cx="1039790" cy="392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30711" rIns="30711">
            <a:spAutoFit/>
          </a:bodyPr>
          <a:lstStyle>
            <a:lvl1pPr>
              <a:defRPr sz="2400">
                <a:solidFill>
                  <a:srgbClr val="333F50"/>
                </a:solidFill>
                <a:latin typeface="Avenir"/>
                <a:ea typeface="Avenir"/>
                <a:cs typeface="Avenir"/>
                <a:sym typeface="Avenir Roman"/>
              </a:defRPr>
            </a:lvl1pPr>
          </a:lstStyle>
          <a:p>
            <a:pPr marL="0" marR="0" lvl="0" indent="0" algn="l" defTabSz="301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95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Helvetica Neue Light" panose="02000403000000020004" pitchFamily="2" charset="0"/>
                <a:cs typeface="Calibri" panose="020F0502020204030204" pitchFamily="34" charset="0"/>
                <a:sym typeface="Avenir Roman"/>
              </a:rPr>
              <a:t>Thoughts</a:t>
            </a: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96F74821-7003-630A-5ED1-958D3F6CC3E6}"/>
              </a:ext>
            </a:extLst>
          </p:cNvPr>
          <p:cNvSpPr txBox="1"/>
          <p:nvPr/>
        </p:nvSpPr>
        <p:spPr>
          <a:xfrm>
            <a:off x="3164649" y="5057764"/>
            <a:ext cx="1183676" cy="392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30711" rIns="30711">
            <a:spAutoFit/>
          </a:bodyPr>
          <a:lstStyle>
            <a:lvl1pPr>
              <a:defRPr sz="2400">
                <a:solidFill>
                  <a:srgbClr val="333F50"/>
                </a:solidFill>
                <a:latin typeface="Avenir"/>
                <a:ea typeface="Avenir"/>
                <a:cs typeface="Avenir"/>
                <a:sym typeface="Avenir Roman"/>
              </a:defRPr>
            </a:lvl1pPr>
          </a:lstStyle>
          <a:p>
            <a:pPr marL="0" marR="0" lvl="0" indent="0" algn="l" defTabSz="301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5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Helvetica Neue Light" panose="02000403000000020004" pitchFamily="2" charset="0"/>
                <a:cs typeface="Calibri" panose="020F0502020204030204" pitchFamily="34" charset="0"/>
                <a:sym typeface="Avenir Roman"/>
              </a:rPr>
              <a:t>Behaviours</a:t>
            </a:r>
            <a:endParaRPr kumimoji="0" sz="195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Helvetica Neue Light" panose="02000403000000020004" pitchFamily="2" charset="0"/>
              <a:cs typeface="Calibri" panose="020F0502020204030204" pitchFamily="34" charset="0"/>
              <a:sym typeface="Avenir Roman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9C28E957-321A-ABE1-2774-5310613E193B}"/>
              </a:ext>
            </a:extLst>
          </p:cNvPr>
          <p:cNvSpPr txBox="1"/>
          <p:nvPr/>
        </p:nvSpPr>
        <p:spPr>
          <a:xfrm>
            <a:off x="5678391" y="4889739"/>
            <a:ext cx="885517" cy="392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30711" rIns="30711">
            <a:spAutoFit/>
          </a:bodyPr>
          <a:lstStyle>
            <a:lvl1pPr>
              <a:defRPr sz="2400">
                <a:solidFill>
                  <a:srgbClr val="333F50"/>
                </a:solidFill>
                <a:latin typeface="Avenir"/>
                <a:ea typeface="Avenir"/>
                <a:cs typeface="Avenir"/>
                <a:sym typeface="Avenir Roman"/>
              </a:defRPr>
            </a:lvl1pPr>
          </a:lstStyle>
          <a:p>
            <a:pPr marL="0" marR="0" lvl="0" indent="0" algn="l" defTabSz="301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5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Helvetica Neue Light" panose="02000403000000020004" pitchFamily="2" charset="0"/>
                <a:cs typeface="Calibri" panose="020F0502020204030204" pitchFamily="34" charset="0"/>
                <a:sym typeface="Avenir Roman"/>
              </a:rPr>
              <a:t>Feelings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CA43AE2-E8AE-7F28-80BC-A3DD50AF92C6}"/>
              </a:ext>
            </a:extLst>
          </p:cNvPr>
          <p:cNvGrpSpPr/>
          <p:nvPr/>
        </p:nvGrpSpPr>
        <p:grpSpPr>
          <a:xfrm rot="20581160">
            <a:off x="1138290" y="3813948"/>
            <a:ext cx="1660230" cy="1270328"/>
            <a:chOff x="2206534" y="2855160"/>
            <a:chExt cx="2043360" cy="1563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2FBD683-B95E-5860-E74B-ADAEB0799860}"/>
                    </a:ext>
                  </a:extLst>
                </p14:cNvPr>
                <p14:cNvContentPartPr/>
                <p14:nvPr/>
              </p14:nvContentPartPr>
              <p14:xfrm>
                <a:off x="2503534" y="2946240"/>
                <a:ext cx="1746360" cy="14724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2FBD683-B95E-5860-E74B-ADAEB0799860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459233" y="2901944"/>
                  <a:ext cx="1834520" cy="156054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D844E24-90D2-7609-5394-CD3C49CC17B9}"/>
                    </a:ext>
                  </a:extLst>
                </p14:cNvPr>
                <p14:cNvContentPartPr/>
                <p14:nvPr/>
              </p14:nvContentPartPr>
              <p14:xfrm>
                <a:off x="2206534" y="2855160"/>
                <a:ext cx="727560" cy="3585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2D844E24-90D2-7609-5394-CD3C49CC17B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162225" y="2810839"/>
                  <a:ext cx="815736" cy="44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E4EBCF2-611C-F0D8-7C10-2F07722006FF}"/>
              </a:ext>
            </a:extLst>
          </p:cNvPr>
          <p:cNvGrpSpPr/>
          <p:nvPr/>
        </p:nvGrpSpPr>
        <p:grpSpPr>
          <a:xfrm rot="1205366">
            <a:off x="2000793" y="2629386"/>
            <a:ext cx="1755000" cy="621855"/>
            <a:chOff x="2232094" y="1540440"/>
            <a:chExt cx="2160000" cy="765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8690E421-8160-59AB-E357-8FFC6432A935}"/>
                    </a:ext>
                  </a:extLst>
                </p14:cNvPr>
                <p14:cNvContentPartPr/>
                <p14:nvPr/>
              </p14:nvContentPartPr>
              <p14:xfrm>
                <a:off x="2232094" y="1721160"/>
                <a:ext cx="2058840" cy="3654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8690E421-8160-59AB-E357-8FFC6432A93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187789" y="1676869"/>
                  <a:ext cx="2147006" cy="45353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638D4269-C532-8050-9EBD-90222E7ECE52}"/>
                    </a:ext>
                  </a:extLst>
                </p14:cNvPr>
                <p14:cNvContentPartPr/>
                <p14:nvPr/>
              </p14:nvContentPartPr>
              <p14:xfrm>
                <a:off x="3917614" y="1540440"/>
                <a:ext cx="474480" cy="765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638D4269-C532-8050-9EBD-90222E7ECE5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873311" y="1496148"/>
                  <a:ext cx="562642" cy="8535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27062D48-052F-6667-FE48-46CF36C2889F}"/>
              </a:ext>
            </a:extLst>
          </p:cNvPr>
          <p:cNvSpPr txBox="1"/>
          <p:nvPr/>
        </p:nvSpPr>
        <p:spPr>
          <a:xfrm>
            <a:off x="1707797" y="3324258"/>
            <a:ext cx="203356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Behavioral loops</a:t>
            </a:r>
          </a:p>
          <a:p>
            <a:pPr marL="0" marR="0" lvl="0" indent="0" algn="l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create response patterns which validate the belief.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F6CAD9A-5CEF-C1C1-E85A-8F22FFBAE7C9}"/>
              </a:ext>
            </a:extLst>
          </p:cNvPr>
          <p:cNvGrpSpPr/>
          <p:nvPr/>
        </p:nvGrpSpPr>
        <p:grpSpPr>
          <a:xfrm>
            <a:off x="547008" y="2375807"/>
            <a:ext cx="1028700" cy="1300413"/>
            <a:chOff x="789264" y="2784073"/>
            <a:chExt cx="1115400" cy="1128600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C4C41D3-380A-06DE-FC1F-CCE5654E1E85}"/>
                </a:ext>
              </a:extLst>
            </p:cNvPr>
            <p:cNvGrpSpPr/>
            <p:nvPr/>
          </p:nvGrpSpPr>
          <p:grpSpPr>
            <a:xfrm>
              <a:off x="789264" y="2784073"/>
              <a:ext cx="1115400" cy="1128600"/>
              <a:chOff x="5159540" y="3011520"/>
              <a:chExt cx="1200960" cy="1128600"/>
            </a:xfrm>
          </p:grpSpPr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11">
                <p14:nvContentPartPr>
                  <p14:cNvPr id="26" name="Ink 25">
                    <a:extLst>
                      <a:ext uri="{FF2B5EF4-FFF2-40B4-BE49-F238E27FC236}">
                        <a16:creationId xmlns:a16="http://schemas.microsoft.com/office/drawing/2014/main" id="{707EEB54-5044-867C-3801-46EE7C9F9F2C}"/>
                      </a:ext>
                    </a:extLst>
                  </p14:cNvPr>
                  <p14:cNvContentPartPr/>
                  <p14:nvPr/>
                </p14:nvContentPartPr>
                <p14:xfrm>
                  <a:off x="5159540" y="3011520"/>
                  <a:ext cx="1200960" cy="1128600"/>
                </p14:xfrm>
              </p:contentPart>
            </mc:Choice>
            <mc:Fallback xmlns="">
              <p:pic>
                <p:nvPicPr>
                  <p:cNvPr id="26" name="Ink 25">
                    <a:extLst>
                      <a:ext uri="{FF2B5EF4-FFF2-40B4-BE49-F238E27FC236}">
                        <a16:creationId xmlns:a16="http://schemas.microsoft.com/office/drawing/2014/main" id="{707EEB54-5044-867C-3801-46EE7C9F9F2C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5117519" y="2980274"/>
                    <a:ext cx="1284582" cy="119077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13">
                <p14:nvContentPartPr>
                  <p14:cNvPr id="27" name="Ink 26">
                    <a:extLst>
                      <a:ext uri="{FF2B5EF4-FFF2-40B4-BE49-F238E27FC236}">
                        <a16:creationId xmlns:a16="http://schemas.microsoft.com/office/drawing/2014/main" id="{C4A93147-BFCB-C214-55AA-01D7A36B11F1}"/>
                      </a:ext>
                    </a:extLst>
                  </p14:cNvPr>
                  <p14:cNvContentPartPr/>
                  <p14:nvPr/>
                </p14:nvContentPartPr>
                <p14:xfrm>
                  <a:off x="5536460" y="3463320"/>
                  <a:ext cx="360" cy="360"/>
                </p14:xfrm>
              </p:contentPart>
            </mc:Choice>
            <mc:Fallback xmlns="">
              <p:pic>
                <p:nvPicPr>
                  <p:cNvPr id="27" name="Ink 26">
                    <a:extLst>
                      <a:ext uri="{FF2B5EF4-FFF2-40B4-BE49-F238E27FC236}">
                        <a16:creationId xmlns:a16="http://schemas.microsoft.com/office/drawing/2014/main" id="{C4A93147-BFCB-C214-55AA-01D7A36B11F1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5500460" y="3427320"/>
                    <a:ext cx="72000" cy="72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15">
                <p14:nvContentPartPr>
                  <p14:cNvPr id="28" name="Ink 27">
                    <a:extLst>
                      <a:ext uri="{FF2B5EF4-FFF2-40B4-BE49-F238E27FC236}">
                        <a16:creationId xmlns:a16="http://schemas.microsoft.com/office/drawing/2014/main" id="{7DD34C66-E0A7-1E06-101A-65D7F9F2DABB}"/>
                      </a:ext>
                    </a:extLst>
                  </p14:cNvPr>
                  <p14:cNvContentPartPr/>
                  <p14:nvPr/>
                </p14:nvContentPartPr>
                <p14:xfrm>
                  <a:off x="5955500" y="3451440"/>
                  <a:ext cx="360" cy="360"/>
                </p14:xfrm>
              </p:contentPart>
            </mc:Choice>
            <mc:Fallback xmlns="">
              <p:pic>
                <p:nvPicPr>
                  <p:cNvPr id="28" name="Ink 27">
                    <a:extLst>
                      <a:ext uri="{FF2B5EF4-FFF2-40B4-BE49-F238E27FC236}">
                        <a16:creationId xmlns:a16="http://schemas.microsoft.com/office/drawing/2014/main" id="{7DD34C66-E0A7-1E06-101A-65D7F9F2DABB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5919500" y="3415440"/>
                    <a:ext cx="72000" cy="7200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0277D8BA-96B6-6217-2298-DEAE6FE1317B}"/>
                    </a:ext>
                  </a:extLst>
                </p14:cNvPr>
                <p14:cNvContentPartPr/>
                <p14:nvPr/>
              </p14:nvContentPartPr>
              <p14:xfrm>
                <a:off x="1197200" y="3575486"/>
                <a:ext cx="343440" cy="450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0277D8BA-96B6-6217-2298-DEAE6FE1317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158217" y="3544017"/>
                  <a:ext cx="421016" cy="107622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4FF6FFA6-FAB4-90B1-E6C7-DF567966DD83}"/>
              </a:ext>
            </a:extLst>
          </p:cNvPr>
          <p:cNvSpPr>
            <a:spLocks noChangeAspect="1"/>
          </p:cNvSpPr>
          <p:nvPr/>
        </p:nvSpPr>
        <p:spPr>
          <a:xfrm>
            <a:off x="0" y="1"/>
            <a:ext cx="9906000" cy="2089600"/>
          </a:xfrm>
          <a:prstGeom prst="rect">
            <a:avLst/>
          </a:prstGeom>
          <a:solidFill>
            <a:srgbClr val="0325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4988" marR="0" lvl="1" indent="-263525" algn="l" defTabSz="301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GB" sz="2500" dirty="0">
                <a:solidFill>
                  <a:prstClr val="white"/>
                </a:solidFill>
                <a:latin typeface="Calibri" panose="020F0502020204030204" pitchFamily="34" charset="0"/>
                <a:ea typeface="Helvetica Neue Medium" panose="02000503000000020004" pitchFamily="2" charset="0"/>
                <a:cs typeface="Calibri" panose="020F0502020204030204" pitchFamily="34" charset="0"/>
              </a:rPr>
              <a:t>R</a:t>
            </a:r>
            <a:r>
              <a:rPr kumimoji="0" lang="en-GB" sz="250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Helvetica Neue Medium" panose="02000503000000020004" pitchFamily="2" charset="0"/>
                <a:cs typeface="Calibri" panose="020F0502020204030204" pitchFamily="34" charset="0"/>
              </a:rPr>
              <a:t>eframe</a:t>
            </a:r>
            <a:r>
              <a:rPr kumimoji="0" lang="en-GB" sz="25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Helvetica Neue Medium" panose="02000503000000020004" pitchFamily="2" charset="0"/>
                <a:cs typeface="Calibri" panose="020F0502020204030204" pitchFamily="34" charset="0"/>
              </a:rPr>
              <a:t>: You are in control of your thoughts.</a:t>
            </a:r>
          </a:p>
          <a:p>
            <a:pPr marL="534988" marR="0" lvl="1" indent="-263525" algn="l" defTabSz="301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Helvetica Neue Medium" panose="02000503000000020004" pitchFamily="2" charset="0"/>
                <a:cs typeface="Calibri" panose="020F0502020204030204" pitchFamily="34" charset="0"/>
              </a:rPr>
              <a:t>Emotionally High-Jacked</a:t>
            </a:r>
          </a:p>
          <a:p>
            <a:pPr marL="534988" marR="0" lvl="1" indent="-263525" algn="l" defTabSz="301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Helvetica Neue Medium" panose="02000503000000020004" pitchFamily="2" charset="0"/>
                <a:cs typeface="Calibri" panose="020F0502020204030204" pitchFamily="34" charset="0"/>
              </a:rPr>
              <a:t>Stuck in Negativity Loops</a:t>
            </a:r>
          </a:p>
          <a:p>
            <a:pPr marL="534988" marR="0" lvl="1" indent="-263525" algn="l" defTabSz="301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Helvetica Neue Medium" panose="02000503000000020004" pitchFamily="2" charset="0"/>
                <a:cs typeface="Calibri" panose="020F0502020204030204" pitchFamily="34" charset="0"/>
              </a:rPr>
              <a:t>Undermined by Limiting Beliefs</a:t>
            </a:r>
            <a:r>
              <a:rPr kumimoji="0" lang="en-GB" sz="25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Helvetica Neue Medium" panose="02000503000000020004" pitchFamily="2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1830D61-7AD3-2A82-C7A1-D1FECC333FE7}"/>
              </a:ext>
            </a:extLst>
          </p:cNvPr>
          <p:cNvGrpSpPr/>
          <p:nvPr/>
        </p:nvGrpSpPr>
        <p:grpSpPr>
          <a:xfrm>
            <a:off x="6730738" y="754144"/>
            <a:ext cx="2997724" cy="6037868"/>
            <a:chOff x="5058229" y="316593"/>
            <a:chExt cx="3289300" cy="6305550"/>
          </a:xfrm>
        </p:grpSpPr>
        <p:pic>
          <p:nvPicPr>
            <p:cNvPr id="7" name="Picture 6" descr="Unknown-2.jpeg">
              <a:extLst>
                <a:ext uri="{FF2B5EF4-FFF2-40B4-BE49-F238E27FC236}">
                  <a16:creationId xmlns:a16="http://schemas.microsoft.com/office/drawing/2014/main" id="{2EFFC11D-464C-8191-D32D-CABC54A4F6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58229" y="4374243"/>
              <a:ext cx="3289146" cy="224790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8" name="Picture 7" descr="Unknown-3.jpeg">
              <a:extLst>
                <a:ext uri="{FF2B5EF4-FFF2-40B4-BE49-F238E27FC236}">
                  <a16:creationId xmlns:a16="http://schemas.microsoft.com/office/drawing/2014/main" id="{B8BA7370-0A88-E377-7FAE-ED7C60C86C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58229" y="2253342"/>
              <a:ext cx="3289146" cy="213360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9" name="Picture 8" descr="Unknown-4.jpeg">
              <a:extLst>
                <a:ext uri="{FF2B5EF4-FFF2-40B4-BE49-F238E27FC236}">
                  <a16:creationId xmlns:a16="http://schemas.microsoft.com/office/drawing/2014/main" id="{4BB08E4A-5224-F9EA-FE3C-2E7EFE9E86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58229" y="316593"/>
              <a:ext cx="3289300" cy="212090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7BA0DB09-F552-4B1E-317C-53390CEF2060}"/>
              </a:ext>
            </a:extLst>
          </p:cNvPr>
          <p:cNvSpPr txBox="1"/>
          <p:nvPr/>
        </p:nvSpPr>
        <p:spPr>
          <a:xfrm>
            <a:off x="6663412" y="332418"/>
            <a:ext cx="31650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01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merican Typewriter"/>
              </a:rPr>
              <a:t>Catastrophic fantasies ... </a:t>
            </a:r>
          </a:p>
        </p:txBody>
      </p:sp>
      <p:pic>
        <p:nvPicPr>
          <p:cNvPr id="11" name="Picture 13">
            <a:extLst>
              <a:ext uri="{FF2B5EF4-FFF2-40B4-BE49-F238E27FC236}">
                <a16:creationId xmlns:a16="http://schemas.microsoft.com/office/drawing/2014/main" id="{B60B4959-39E1-52B1-1E1B-540E8D24762E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0149" y="3210043"/>
            <a:ext cx="2565373" cy="257826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2598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50DC3D-7CDB-1D02-1B78-57FDDDF6D80E}"/>
              </a:ext>
            </a:extLst>
          </p:cNvPr>
          <p:cNvSpPr/>
          <p:nvPr/>
        </p:nvSpPr>
        <p:spPr>
          <a:xfrm>
            <a:off x="636617" y="2210533"/>
            <a:ext cx="1853809" cy="2431214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3647"/>
            <a:endParaRPr lang="en-US" sz="1189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CFD26D-FD8B-CF53-0B8B-4239AFDE2796}"/>
              </a:ext>
            </a:extLst>
          </p:cNvPr>
          <p:cNvSpPr/>
          <p:nvPr/>
        </p:nvSpPr>
        <p:spPr>
          <a:xfrm>
            <a:off x="2639352" y="2184645"/>
            <a:ext cx="2487267" cy="2457102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3647"/>
            <a:endParaRPr lang="en-US" sz="1189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C3B0DB-8A60-279E-7292-1B2260E4E677}"/>
              </a:ext>
            </a:extLst>
          </p:cNvPr>
          <p:cNvSpPr/>
          <p:nvPr/>
        </p:nvSpPr>
        <p:spPr>
          <a:xfrm>
            <a:off x="5191224" y="2156906"/>
            <a:ext cx="2151069" cy="2475732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3647"/>
            <a:endParaRPr lang="en-US" sz="1189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3554CD-E41A-D15F-7CD8-1EDDB85EB807}"/>
              </a:ext>
            </a:extLst>
          </p:cNvPr>
          <p:cNvSpPr/>
          <p:nvPr/>
        </p:nvSpPr>
        <p:spPr>
          <a:xfrm>
            <a:off x="7500830" y="2174986"/>
            <a:ext cx="1938129" cy="245061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3647"/>
            <a:endParaRPr lang="en-US" sz="1189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5B93CB-9CE1-5687-E933-1EC69BB96743}"/>
              </a:ext>
            </a:extLst>
          </p:cNvPr>
          <p:cNvSpPr txBox="1"/>
          <p:nvPr/>
        </p:nvSpPr>
        <p:spPr>
          <a:xfrm>
            <a:off x="2151491" y="1786738"/>
            <a:ext cx="1270579" cy="275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3647">
              <a:defRPr sz="1800"/>
            </a:pPr>
            <a:r>
              <a:rPr lang="en-GB" sz="1189" dirty="0">
                <a:solidFill>
                  <a:schemeClr val="bg1"/>
                </a:solidFill>
                <a:latin typeface="Calibri" panose="020F0502020204030204" pitchFamily="34" charset="0"/>
                <a:ea typeface="Helvetica Neue Light" panose="02000403000000020004" pitchFamily="2" charset="0"/>
                <a:cs typeface="Avenir Book"/>
                <a:sym typeface="Avenir Book"/>
              </a:rPr>
              <a:t>Step 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0A4AB3-4702-E712-D402-28CF26DC7228}"/>
              </a:ext>
            </a:extLst>
          </p:cNvPr>
          <p:cNvSpPr txBox="1"/>
          <p:nvPr/>
        </p:nvSpPr>
        <p:spPr>
          <a:xfrm>
            <a:off x="3494692" y="1791624"/>
            <a:ext cx="1174839" cy="275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3647">
              <a:defRPr sz="1800"/>
            </a:pPr>
            <a:r>
              <a:rPr lang="en-GB" sz="1189" dirty="0">
                <a:solidFill>
                  <a:schemeClr val="bg1"/>
                </a:solidFill>
                <a:latin typeface="Calibri" panose="020F0502020204030204" pitchFamily="34" charset="0"/>
                <a:ea typeface="Helvetica Neue Light" panose="02000403000000020004" pitchFamily="2" charset="0"/>
                <a:cs typeface="Avenir Book"/>
                <a:sym typeface="Avenir Book"/>
              </a:rPr>
              <a:t>Step 2</a:t>
            </a:r>
            <a:endParaRPr lang="en-GB" sz="1189" dirty="0">
              <a:solidFill>
                <a:schemeClr val="bg1"/>
              </a:solidFill>
              <a:latin typeface="Calibri" panose="020F0502020204030204" pitchFamily="34" charset="0"/>
              <a:ea typeface="Helvetica Neue Light" panose="02000403000000020004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F6527A-5E95-0D1A-5F04-36FA5B471E37}"/>
              </a:ext>
            </a:extLst>
          </p:cNvPr>
          <p:cNvSpPr txBox="1"/>
          <p:nvPr/>
        </p:nvSpPr>
        <p:spPr>
          <a:xfrm>
            <a:off x="4693662" y="1797314"/>
            <a:ext cx="1220277" cy="275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3647">
              <a:defRPr sz="1800"/>
            </a:pPr>
            <a:r>
              <a:rPr lang="en-GB" sz="1189" dirty="0">
                <a:solidFill>
                  <a:schemeClr val="bg1"/>
                </a:solidFill>
                <a:latin typeface="Calibri" panose="020F0502020204030204" pitchFamily="34" charset="0"/>
                <a:ea typeface="Helvetica Neue Light" panose="02000403000000020004" pitchFamily="2" charset="0"/>
                <a:cs typeface="Avenir Book"/>
                <a:sym typeface="Avenir Book"/>
              </a:rPr>
              <a:t>Step 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9AEA19-259B-5CB9-D02D-85130B40A74D}"/>
              </a:ext>
            </a:extLst>
          </p:cNvPr>
          <p:cNvSpPr txBox="1"/>
          <p:nvPr/>
        </p:nvSpPr>
        <p:spPr>
          <a:xfrm>
            <a:off x="6021456" y="1766462"/>
            <a:ext cx="1096950" cy="275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3647">
              <a:defRPr sz="1800"/>
            </a:pPr>
            <a:r>
              <a:rPr lang="en-GB" sz="1189" dirty="0">
                <a:solidFill>
                  <a:schemeClr val="bg1"/>
                </a:solidFill>
                <a:latin typeface="Calibri" panose="020F0502020204030204" pitchFamily="34" charset="0"/>
                <a:ea typeface="Helvetica Neue Light" panose="02000403000000020004" pitchFamily="2" charset="0"/>
                <a:cs typeface="Avenir Book"/>
                <a:sym typeface="Avenir Book"/>
              </a:rPr>
              <a:t>Step 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090AFC-32A9-62F7-6E40-F1DCCF418079}"/>
              </a:ext>
            </a:extLst>
          </p:cNvPr>
          <p:cNvSpPr txBox="1"/>
          <p:nvPr/>
        </p:nvSpPr>
        <p:spPr>
          <a:xfrm>
            <a:off x="722778" y="2505328"/>
            <a:ext cx="1662203" cy="19684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39700" indent="-139700">
              <a:buFont typeface="Arial" panose="020B0604020202020204" pitchFamily="34" charset="0"/>
              <a:buChar char="•"/>
            </a:pPr>
            <a:r>
              <a:rPr lang="en-US" sz="1219" dirty="0"/>
              <a:t>Persistently negative</a:t>
            </a:r>
          </a:p>
          <a:p>
            <a:pPr marL="139700" indent="-139700">
              <a:buFont typeface="Arial" panose="020B0604020202020204" pitchFamily="34" charset="0"/>
              <a:buChar char="•"/>
            </a:pPr>
            <a:r>
              <a:rPr lang="en-US" sz="1219" dirty="0"/>
              <a:t>Cup half empty  </a:t>
            </a:r>
          </a:p>
          <a:p>
            <a:pPr marL="139700" indent="-139700">
              <a:buFont typeface="Arial" panose="020B0604020202020204" pitchFamily="34" charset="0"/>
              <a:buChar char="•"/>
            </a:pPr>
            <a:r>
              <a:rPr lang="en-US" sz="1219" dirty="0"/>
              <a:t>Focus on small frustrating derail, misses the point</a:t>
            </a:r>
          </a:p>
          <a:p>
            <a:pPr marL="139700" indent="-139700">
              <a:buFont typeface="Arial" panose="020B0604020202020204" pitchFamily="34" charset="0"/>
              <a:buChar char="•"/>
            </a:pPr>
            <a:r>
              <a:rPr lang="en-US" sz="1219" dirty="0"/>
              <a:t>Passive Aggressive</a:t>
            </a:r>
          </a:p>
          <a:p>
            <a:pPr marL="139700" indent="-139700">
              <a:buFont typeface="Arial" panose="020B0604020202020204" pitchFamily="34" charset="0"/>
              <a:buChar char="•"/>
            </a:pPr>
            <a:r>
              <a:rPr lang="en-US" sz="1219" dirty="0"/>
              <a:t>Avoidant </a:t>
            </a:r>
          </a:p>
          <a:p>
            <a:pPr marL="139700" indent="-139700">
              <a:buFont typeface="Arial" panose="020B0604020202020204" pitchFamily="34" charset="0"/>
              <a:buChar char="•"/>
            </a:pPr>
            <a:r>
              <a:rPr lang="en-US" sz="1219" dirty="0"/>
              <a:t>Energy draining</a:t>
            </a:r>
          </a:p>
          <a:p>
            <a:pPr marL="139700" indent="-139700">
              <a:buFont typeface="Arial" panose="020B0604020202020204" pitchFamily="34" charset="0"/>
              <a:buChar char="•"/>
            </a:pPr>
            <a:r>
              <a:rPr lang="en-US" sz="1219" dirty="0"/>
              <a:t>Change resistant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221D06-730B-29A4-EF5F-82B503D9C213}"/>
              </a:ext>
            </a:extLst>
          </p:cNvPr>
          <p:cNvSpPr txBox="1"/>
          <p:nvPr/>
        </p:nvSpPr>
        <p:spPr>
          <a:xfrm>
            <a:off x="2645957" y="2365992"/>
            <a:ext cx="2457134" cy="2156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637" indent="-109637">
              <a:buFont typeface="Arial" panose="020B0604020202020204" pitchFamily="34" charset="0"/>
              <a:buChar char="•"/>
            </a:pPr>
            <a:r>
              <a:rPr lang="en-US" sz="1219" dirty="0"/>
              <a:t>I manage risk well, I’m being the protector. </a:t>
            </a:r>
          </a:p>
          <a:p>
            <a:pPr marL="109637" indent="-109637">
              <a:buFont typeface="Arial" panose="020B0604020202020204" pitchFamily="34" charset="0"/>
              <a:buChar char="•"/>
            </a:pPr>
            <a:r>
              <a:rPr lang="en-US" sz="1219" dirty="0"/>
              <a:t>Feel clever, pointing out little things others miss. I feel less insecure. </a:t>
            </a:r>
          </a:p>
          <a:p>
            <a:pPr marL="109637" indent="-109637">
              <a:buFont typeface="Arial" panose="020B0604020202020204" pitchFamily="34" charset="0"/>
              <a:buChar char="•"/>
            </a:pPr>
            <a:r>
              <a:rPr lang="en-US" sz="1219" dirty="0"/>
              <a:t>Never aggressive, I just don’t make it easy.  </a:t>
            </a:r>
          </a:p>
          <a:p>
            <a:pPr marL="109637" indent="-109637">
              <a:buFont typeface="Arial" panose="020B0604020202020204" pitchFamily="34" charset="0"/>
              <a:buChar char="•"/>
            </a:pPr>
            <a:r>
              <a:rPr lang="en-US" sz="1219" dirty="0"/>
              <a:t>Avoid where I don’t want to go.  </a:t>
            </a:r>
          </a:p>
          <a:p>
            <a:pPr marL="109637" indent="-109637">
              <a:buFont typeface="Arial" panose="020B0604020202020204" pitchFamily="34" charset="0"/>
              <a:buChar char="•"/>
            </a:pPr>
            <a:r>
              <a:rPr lang="en-US" sz="1219" dirty="0"/>
              <a:t>I’m the realist. I feel needed, like have to to play this role.</a:t>
            </a:r>
          </a:p>
          <a:p>
            <a:pPr marL="109637" indent="-109637">
              <a:buFont typeface="Arial" panose="020B0604020202020204" pitchFamily="34" charset="0"/>
              <a:buChar char="•"/>
            </a:pPr>
            <a:r>
              <a:rPr lang="en-US" sz="1219" dirty="0"/>
              <a:t>I feel in control of status quo.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0091198-A536-2153-178D-F96E49323399}"/>
              </a:ext>
            </a:extLst>
          </p:cNvPr>
          <p:cNvSpPr txBox="1"/>
          <p:nvPr/>
        </p:nvSpPr>
        <p:spPr>
          <a:xfrm>
            <a:off x="5239677" y="2393189"/>
            <a:ext cx="2051187" cy="21561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39700" indent="-139700">
              <a:buFont typeface="Arial" panose="020B0604020202020204" pitchFamily="34" charset="0"/>
              <a:buChar char="•"/>
            </a:pPr>
            <a:r>
              <a:rPr lang="en-US" sz="1219" dirty="0"/>
              <a:t>Optimist, inspirer </a:t>
            </a:r>
          </a:p>
          <a:p>
            <a:pPr marL="139700" indent="-139700">
              <a:buFont typeface="Arial" panose="020B0604020202020204" pitchFamily="34" charset="0"/>
              <a:buChar char="•"/>
            </a:pPr>
            <a:r>
              <a:rPr lang="en-US" sz="1219" dirty="0"/>
              <a:t>Creator, opportunist, innovator, risk taker</a:t>
            </a:r>
          </a:p>
          <a:p>
            <a:pPr marL="139700" indent="-139700">
              <a:buFont typeface="Arial" panose="020B0604020202020204" pitchFamily="34" charset="0"/>
              <a:buChar char="•"/>
            </a:pPr>
            <a:r>
              <a:rPr lang="en-US" sz="1219" dirty="0"/>
              <a:t>See’s big picture, not sweat the small stuff</a:t>
            </a:r>
          </a:p>
          <a:p>
            <a:pPr marL="139700" indent="-139700">
              <a:buFont typeface="Arial" panose="020B0604020202020204" pitchFamily="34" charset="0"/>
              <a:buChar char="•"/>
            </a:pPr>
            <a:r>
              <a:rPr lang="en-US" sz="1219" dirty="0"/>
              <a:t>Open, Direct, candid, transparent, authentic.</a:t>
            </a:r>
          </a:p>
          <a:p>
            <a:pPr marL="139700" indent="-139700">
              <a:buFont typeface="Arial" panose="020B0604020202020204" pitchFamily="34" charset="0"/>
              <a:buChar char="•"/>
            </a:pPr>
            <a:r>
              <a:rPr lang="en-US" sz="1219" dirty="0"/>
              <a:t>Agile to iterate, learn and fast to adapt.</a:t>
            </a:r>
          </a:p>
          <a:p>
            <a:pPr marL="139700" indent="-139700">
              <a:buFont typeface="Arial" panose="020B0604020202020204" pitchFamily="34" charset="0"/>
              <a:buChar char="•"/>
            </a:pPr>
            <a:r>
              <a:rPr lang="en-US" sz="1219" dirty="0"/>
              <a:t>Brings energy</a:t>
            </a:r>
          </a:p>
          <a:p>
            <a:pPr marL="139700" indent="-139700">
              <a:buFont typeface="Arial" panose="020B0604020202020204" pitchFamily="34" charset="0"/>
              <a:buChar char="•"/>
            </a:pPr>
            <a:r>
              <a:rPr lang="en-US" sz="1219" dirty="0"/>
              <a:t>Change agent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35C204E-209C-9A37-5FD4-54B646AD1983}"/>
              </a:ext>
            </a:extLst>
          </p:cNvPr>
          <p:cNvSpPr txBox="1"/>
          <p:nvPr/>
        </p:nvSpPr>
        <p:spPr>
          <a:xfrm>
            <a:off x="7573542" y="2377261"/>
            <a:ext cx="1857374" cy="21561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39700" indent="-139700">
              <a:buFont typeface="Arial" panose="020B0604020202020204" pitchFamily="34" charset="0"/>
              <a:buChar char="•"/>
            </a:pPr>
            <a:r>
              <a:rPr lang="en-US" sz="1219" dirty="0"/>
              <a:t>Over promise, pleaser, says yes to </a:t>
            </a:r>
            <a:r>
              <a:rPr lang="en-US" sz="1219" dirty="0" err="1"/>
              <a:t>eveything</a:t>
            </a:r>
            <a:endParaRPr lang="en-US" sz="1219" dirty="0"/>
          </a:p>
          <a:p>
            <a:pPr marL="139700" indent="-139700">
              <a:buFont typeface="Arial" panose="020B0604020202020204" pitchFamily="34" charset="0"/>
              <a:buChar char="•"/>
            </a:pPr>
            <a:r>
              <a:rPr lang="en-US" sz="1219" dirty="0"/>
              <a:t>Overwhelm others</a:t>
            </a:r>
          </a:p>
          <a:p>
            <a:pPr marL="139700" indent="-139700">
              <a:buFont typeface="Arial" panose="020B0604020202020204" pitchFamily="34" charset="0"/>
              <a:buChar char="•"/>
            </a:pPr>
            <a:r>
              <a:rPr lang="en-US" sz="1219" dirty="0"/>
              <a:t>Dreamer, not focused, not in the detail </a:t>
            </a:r>
          </a:p>
          <a:p>
            <a:pPr marL="139700" indent="-139700">
              <a:buFont typeface="Arial" panose="020B0604020202020204" pitchFamily="34" charset="0"/>
              <a:buChar char="•"/>
            </a:pPr>
            <a:r>
              <a:rPr lang="en-US" sz="1219" dirty="0"/>
              <a:t>Too transparent, vulnerable</a:t>
            </a:r>
          </a:p>
          <a:p>
            <a:pPr marL="139700" indent="-139700">
              <a:buFont typeface="Arial" panose="020B0604020202020204" pitchFamily="34" charset="0"/>
              <a:buChar char="•"/>
            </a:pPr>
            <a:r>
              <a:rPr lang="en-US" sz="1219" dirty="0"/>
              <a:t>Not in control </a:t>
            </a:r>
          </a:p>
          <a:p>
            <a:pPr marL="139700" indent="-139700">
              <a:buFont typeface="Arial" panose="020B0604020202020204" pitchFamily="34" charset="0"/>
              <a:buChar char="•"/>
            </a:pPr>
            <a:r>
              <a:rPr lang="en-US" sz="1219" dirty="0"/>
              <a:t>Feels risky</a:t>
            </a:r>
          </a:p>
          <a:p>
            <a:pPr marL="139700" indent="-139700">
              <a:buFont typeface="Arial" panose="020B0604020202020204" pitchFamily="34" charset="0"/>
              <a:buChar char="•"/>
            </a:pPr>
            <a:r>
              <a:rPr lang="en-US" sz="1219" dirty="0"/>
              <a:t>Not consistent, chaotic </a:t>
            </a:r>
          </a:p>
        </p:txBody>
      </p:sp>
      <p:graphicFrame>
        <p:nvGraphicFramePr>
          <p:cNvPr id="7" name="Table 3">
            <a:extLst>
              <a:ext uri="{FF2B5EF4-FFF2-40B4-BE49-F238E27FC236}">
                <a16:creationId xmlns:a16="http://schemas.microsoft.com/office/drawing/2014/main" id="{118727F4-35DD-B6B6-54CA-4F883C2ADD95}"/>
              </a:ext>
            </a:extLst>
          </p:cNvPr>
          <p:cNvGraphicFramePr>
            <a:graphicFrameLocks noGrp="1"/>
          </p:cNvGraphicFramePr>
          <p:nvPr/>
        </p:nvGraphicFramePr>
        <p:xfrm>
          <a:off x="620466" y="1363077"/>
          <a:ext cx="8770040" cy="7545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70040">
                  <a:extLst>
                    <a:ext uri="{9D8B030D-6E8A-4147-A177-3AD203B41FA5}">
                      <a16:colId xmlns:a16="http://schemas.microsoft.com/office/drawing/2014/main" val="336798464"/>
                    </a:ext>
                  </a:extLst>
                </a:gridCol>
              </a:tblGrid>
              <a:tr h="754522">
                <a:tc>
                  <a:txBody>
                    <a:bodyPr/>
                    <a:lstStyle/>
                    <a:p>
                      <a:pPr algn="l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endParaRPr lang="en-GB" sz="1300" b="0" i="0" dirty="0">
                        <a:solidFill>
                          <a:schemeClr val="bg1"/>
                        </a:solidFill>
                        <a:latin typeface="+mn-lt"/>
                        <a:ea typeface="Helvetica Neue" panose="02000503000000020004" pitchFamily="2" charset="0"/>
                        <a:cs typeface="Calibri" panose="020F0502020204030204" pitchFamily="34" charset="0"/>
                        <a:sym typeface="Avenir Book"/>
                      </a:endParaRPr>
                    </a:p>
                  </a:txBody>
                  <a:tcPr marL="60365" marR="60365" marT="30183" marB="30183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288095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0EE9CFB-2BC0-19B6-EB17-7D98B8C3D9A8}"/>
              </a:ext>
            </a:extLst>
          </p:cNvPr>
          <p:cNvSpPr txBox="1"/>
          <p:nvPr/>
        </p:nvSpPr>
        <p:spPr>
          <a:xfrm>
            <a:off x="777879" y="1415263"/>
            <a:ext cx="1651508" cy="767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3647">
              <a:defRPr sz="1800"/>
            </a:pPr>
            <a:r>
              <a:rPr lang="en-GB" sz="1463" dirty="0">
                <a:solidFill>
                  <a:schemeClr val="bg1"/>
                </a:solidFill>
                <a:latin typeface="Calibri" panose="020F0502020204030204" pitchFamily="34" charset="0"/>
                <a:ea typeface="Helvetica Neue Light" panose="02000403000000020004" pitchFamily="2" charset="0"/>
                <a:cs typeface="Avenir Book"/>
                <a:sym typeface="Avenir Book"/>
              </a:rPr>
              <a:t>Step 1</a:t>
            </a:r>
          </a:p>
          <a:p>
            <a:pPr algn="ctr" defTabSz="603647">
              <a:defRPr sz="1800"/>
            </a:pPr>
            <a:r>
              <a:rPr lang="en-US" sz="1463" b="1" dirty="0">
                <a:solidFill>
                  <a:schemeClr val="bg1"/>
                </a:solidFill>
              </a:rPr>
              <a:t>What I Dislike …</a:t>
            </a:r>
          </a:p>
          <a:p>
            <a:pPr algn="ctr" defTabSz="603647">
              <a:defRPr sz="1800"/>
            </a:pPr>
            <a:endParaRPr lang="en-GB" sz="1463" dirty="0">
              <a:solidFill>
                <a:schemeClr val="bg1"/>
              </a:solidFill>
              <a:latin typeface="Calibri" panose="020F0502020204030204" pitchFamily="34" charset="0"/>
              <a:ea typeface="Helvetica Neue Light" panose="02000403000000020004" pitchFamily="2" charset="0"/>
              <a:cs typeface="Avenir Book"/>
              <a:sym typeface="Avenir Book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39ADB0-E6F8-8D43-5A5C-3B8123FD10A8}"/>
              </a:ext>
            </a:extLst>
          </p:cNvPr>
          <p:cNvSpPr txBox="1"/>
          <p:nvPr/>
        </p:nvSpPr>
        <p:spPr>
          <a:xfrm>
            <a:off x="5404309" y="1361235"/>
            <a:ext cx="1741196" cy="9928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3647">
              <a:defRPr sz="1800"/>
            </a:pPr>
            <a:r>
              <a:rPr lang="en-GB" sz="1463" dirty="0">
                <a:solidFill>
                  <a:schemeClr val="bg1"/>
                </a:solidFill>
                <a:latin typeface="Calibri" panose="020F0502020204030204" pitchFamily="34" charset="0"/>
                <a:ea typeface="Helvetica Neue Light" panose="02000403000000020004" pitchFamily="2" charset="0"/>
                <a:cs typeface="Avenir Book"/>
                <a:sym typeface="Avenir Book"/>
              </a:rPr>
              <a:t>Step 3</a:t>
            </a:r>
          </a:p>
          <a:p>
            <a:pPr algn="ctr" defTabSz="603647">
              <a:defRPr sz="1800"/>
            </a:pPr>
            <a:r>
              <a:rPr lang="en-US" sz="1463" b="1" dirty="0">
                <a:solidFill>
                  <a:schemeClr val="bg1"/>
                </a:solidFill>
              </a:rPr>
              <a:t>Opposite of </a:t>
            </a:r>
          </a:p>
          <a:p>
            <a:pPr algn="ctr" defTabSz="603647">
              <a:defRPr sz="1800"/>
            </a:pPr>
            <a:r>
              <a:rPr lang="en-US" sz="1463" b="1" u="sng" dirty="0">
                <a:solidFill>
                  <a:schemeClr val="bg1"/>
                </a:solidFill>
              </a:rPr>
              <a:t>What I Dislike…</a:t>
            </a:r>
          </a:p>
          <a:p>
            <a:pPr algn="ctr" defTabSz="603647">
              <a:defRPr sz="1800"/>
            </a:pPr>
            <a:endParaRPr lang="en-GB" sz="1463" dirty="0">
              <a:solidFill>
                <a:schemeClr val="bg1"/>
              </a:solidFill>
              <a:latin typeface="Calibri" panose="020F0502020204030204" pitchFamily="34" charset="0"/>
              <a:ea typeface="Helvetica Neue Light" panose="02000403000000020004" pitchFamily="2" charset="0"/>
              <a:cs typeface="Avenir Book"/>
              <a:sym typeface="Avenir Book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8B774D-1A3E-87C5-975E-BAE8BE32B362}"/>
              </a:ext>
            </a:extLst>
          </p:cNvPr>
          <p:cNvSpPr txBox="1"/>
          <p:nvPr/>
        </p:nvSpPr>
        <p:spPr>
          <a:xfrm>
            <a:off x="2857295" y="1445728"/>
            <a:ext cx="2115793" cy="767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3647">
              <a:defRPr sz="1800"/>
            </a:pPr>
            <a:r>
              <a:rPr lang="en-GB" sz="1463" dirty="0">
                <a:solidFill>
                  <a:schemeClr val="bg1"/>
                </a:solidFill>
                <a:latin typeface="Calibri" panose="020F0502020204030204" pitchFamily="34" charset="0"/>
                <a:ea typeface="Helvetica Neue Light" panose="02000403000000020004" pitchFamily="2" charset="0"/>
                <a:cs typeface="Avenir Book"/>
                <a:sym typeface="Avenir Book"/>
              </a:rPr>
              <a:t>Step 2</a:t>
            </a:r>
          </a:p>
          <a:p>
            <a:pPr algn="ctr" defTabSz="603647">
              <a:defRPr sz="1800"/>
            </a:pPr>
            <a:r>
              <a:rPr lang="en-US" sz="1463" b="1" dirty="0">
                <a:solidFill>
                  <a:schemeClr val="bg1"/>
                </a:solidFill>
              </a:rPr>
              <a:t>Benefit to them is…</a:t>
            </a:r>
          </a:p>
          <a:p>
            <a:pPr algn="ctr" defTabSz="603647">
              <a:defRPr sz="1800"/>
            </a:pPr>
            <a:endParaRPr lang="en-GB" sz="1463" dirty="0">
              <a:solidFill>
                <a:schemeClr val="bg1"/>
              </a:solidFill>
              <a:latin typeface="Calibri" panose="020F0502020204030204" pitchFamily="34" charset="0"/>
              <a:ea typeface="Helvetica Neue Light" panose="02000403000000020004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F828F27-5DA0-17E3-EEAA-96D5D9E9A3D1}"/>
              </a:ext>
            </a:extLst>
          </p:cNvPr>
          <p:cNvSpPr txBox="1"/>
          <p:nvPr/>
        </p:nvSpPr>
        <p:spPr>
          <a:xfrm>
            <a:off x="7355469" y="1394986"/>
            <a:ext cx="2148095" cy="767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3647">
              <a:defRPr sz="1800"/>
            </a:pPr>
            <a:r>
              <a:rPr lang="en-GB" sz="1463" dirty="0">
                <a:solidFill>
                  <a:schemeClr val="bg1"/>
                </a:solidFill>
                <a:latin typeface="Calibri" panose="020F0502020204030204" pitchFamily="34" charset="0"/>
                <a:ea typeface="Helvetica Neue Light" panose="02000403000000020004" pitchFamily="2" charset="0"/>
                <a:cs typeface="Avenir Book"/>
                <a:sym typeface="Avenir Book"/>
              </a:rPr>
              <a:t>Step 4</a:t>
            </a:r>
          </a:p>
          <a:p>
            <a:pPr algn="ctr" defTabSz="603647">
              <a:defRPr sz="1800"/>
            </a:pPr>
            <a:r>
              <a:rPr lang="en-US" sz="1463" b="1" dirty="0">
                <a:solidFill>
                  <a:schemeClr val="bg1"/>
                </a:solidFill>
              </a:rPr>
              <a:t>Disadvantages of Opposite…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6A7021-0542-4E40-3D46-9DA2DC3A8A43}"/>
              </a:ext>
            </a:extLst>
          </p:cNvPr>
          <p:cNvSpPr txBox="1"/>
          <p:nvPr/>
        </p:nvSpPr>
        <p:spPr>
          <a:xfrm>
            <a:off x="5199267" y="4706351"/>
            <a:ext cx="2148094" cy="76771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1463" b="1" dirty="0">
                <a:solidFill>
                  <a:schemeClr val="bg1"/>
                </a:solidFill>
              </a:rPr>
              <a:t>Is it possible this is how you see yourself?</a:t>
            </a:r>
          </a:p>
          <a:p>
            <a:r>
              <a:rPr lang="en-US" sz="1463" b="1" dirty="0">
                <a:solidFill>
                  <a:schemeClr val="bg1"/>
                </a:solidFill>
              </a:rPr>
              <a:t>Your reality.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A6D2C8-6F06-953C-061C-8EBB59A398ED}"/>
              </a:ext>
            </a:extLst>
          </p:cNvPr>
          <p:cNvSpPr txBox="1"/>
          <p:nvPr/>
        </p:nvSpPr>
        <p:spPr>
          <a:xfrm>
            <a:off x="7501472" y="4689877"/>
            <a:ext cx="1975816" cy="76771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1463" b="1" dirty="0">
                <a:solidFill>
                  <a:schemeClr val="bg1"/>
                </a:solidFill>
              </a:rPr>
              <a:t>Is it possible this is how they experience you? Their reality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F913971-FE4B-08A3-36E0-F5815A58E66D}"/>
              </a:ext>
            </a:extLst>
          </p:cNvPr>
          <p:cNvSpPr txBox="1"/>
          <p:nvPr/>
        </p:nvSpPr>
        <p:spPr>
          <a:xfrm>
            <a:off x="2615116" y="4710393"/>
            <a:ext cx="2508801" cy="76771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1463" b="1" dirty="0">
                <a:solidFill>
                  <a:schemeClr val="bg1"/>
                </a:solidFill>
              </a:rPr>
              <a:t>Is it possible this is how they see themself?</a:t>
            </a:r>
          </a:p>
          <a:p>
            <a:r>
              <a:rPr lang="en-US" sz="1463" b="1" dirty="0">
                <a:solidFill>
                  <a:schemeClr val="bg1"/>
                </a:solidFill>
              </a:rPr>
              <a:t>Their reality.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8BDC561-F645-2A0F-C14E-2CD669E653AB}"/>
              </a:ext>
            </a:extLst>
          </p:cNvPr>
          <p:cNvSpPr txBox="1"/>
          <p:nvPr/>
        </p:nvSpPr>
        <p:spPr>
          <a:xfrm>
            <a:off x="593548" y="4711734"/>
            <a:ext cx="1916594" cy="76771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1463" b="1" dirty="0">
                <a:solidFill>
                  <a:schemeClr val="bg1"/>
                </a:solidFill>
              </a:rPr>
              <a:t>This is how you experience them.  </a:t>
            </a:r>
          </a:p>
          <a:p>
            <a:r>
              <a:rPr lang="en-US" sz="1463" b="1" dirty="0">
                <a:solidFill>
                  <a:schemeClr val="bg1"/>
                </a:solidFill>
              </a:rPr>
              <a:t>Your reality.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E924BCE-8BEB-F1B3-DEEC-DA8C066650FC}"/>
              </a:ext>
            </a:extLst>
          </p:cNvPr>
          <p:cNvSpPr txBox="1"/>
          <p:nvPr/>
        </p:nvSpPr>
        <p:spPr>
          <a:xfrm>
            <a:off x="489711" y="5831115"/>
            <a:ext cx="91980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b="1" i="1" dirty="0">
                <a:solidFill>
                  <a:srgbClr val="008F00"/>
                </a:solidFill>
                <a:latin typeface="Calibri" panose="020F0502020204030204"/>
                <a:ea typeface="Helvetica Neue Medium" panose="02000503000000020004" pitchFamily="2" charset="0"/>
                <a:cs typeface="Helvetica Neue Medium" panose="02000503000000020004" pitchFamily="2" charset="0"/>
              </a:rPr>
              <a:t>“Maybe they are not difficult, just different.”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DAD4B17-0C14-E920-7FA8-9FCC37DA5292}"/>
              </a:ext>
            </a:extLst>
          </p:cNvPr>
          <p:cNvSpPr/>
          <p:nvPr/>
        </p:nvSpPr>
        <p:spPr>
          <a:xfrm>
            <a:off x="653504" y="2222879"/>
            <a:ext cx="1825073" cy="2390361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3647">
              <a:defRPr sz="1800"/>
            </a:pP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ea typeface="Helvetica Neue Light" panose="02000403000000020004" pitchFamily="2" charset="0"/>
              </a:rPr>
              <a:t>Describe the attitudes / behaviours that you dislike about this person.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9715A68-CCF5-1D27-2AFE-FDE39EB66814}"/>
              </a:ext>
            </a:extLst>
          </p:cNvPr>
          <p:cNvSpPr/>
          <p:nvPr/>
        </p:nvSpPr>
        <p:spPr>
          <a:xfrm>
            <a:off x="2670640" y="2202427"/>
            <a:ext cx="2411894" cy="2390361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3647">
              <a:defRPr sz="1800"/>
            </a:pP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ea typeface="Helvetica Neue Light" panose="02000403000000020004" pitchFamily="2" charset="0"/>
              </a:rPr>
              <a:t>What might be the benefits /desirable aspects of these behaviours?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798809C-E136-3227-7B0F-E80F4077CD98}"/>
              </a:ext>
            </a:extLst>
          </p:cNvPr>
          <p:cNvSpPr/>
          <p:nvPr/>
        </p:nvSpPr>
        <p:spPr>
          <a:xfrm>
            <a:off x="5231115" y="2196663"/>
            <a:ext cx="2061954" cy="2390361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3647">
              <a:defRPr sz="1800"/>
            </a:pP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ea typeface="Helvetica Neue Light" panose="02000403000000020004" pitchFamily="2" charset="0"/>
              </a:rPr>
              <a:t>What are the opposite traits of these attitudes / behaviours you disklike in Step 1?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ECB77FE-5ABF-7CEF-0F2B-6B8FF2A8BDA3}"/>
              </a:ext>
            </a:extLst>
          </p:cNvPr>
          <p:cNvSpPr/>
          <p:nvPr/>
        </p:nvSpPr>
        <p:spPr>
          <a:xfrm>
            <a:off x="7502507" y="2185127"/>
            <a:ext cx="1967315" cy="2390361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3647">
              <a:defRPr sz="1800"/>
            </a:pP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ea typeface="Helvetica Neue Light" panose="02000403000000020004" pitchFamily="2" charset="0"/>
              </a:rPr>
              <a:t>What are the</a:t>
            </a:r>
          </a:p>
          <a:p>
            <a:pPr algn="ctr" defTabSz="603647">
              <a:defRPr sz="1800"/>
            </a:pP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ea typeface="Helvetica Neue Light" panose="02000403000000020004" pitchFamily="2" charset="0"/>
              </a:rPr>
              <a:t>non-desirable aspects of these behaviours in      Step 3?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D9116E1-A2E5-1734-7B4E-905A9657C4CF}"/>
              </a:ext>
            </a:extLst>
          </p:cNvPr>
          <p:cNvSpPr txBox="1"/>
          <p:nvPr/>
        </p:nvSpPr>
        <p:spPr>
          <a:xfrm>
            <a:off x="574936" y="432910"/>
            <a:ext cx="9198044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rgbClr val="002060"/>
                </a:solidFill>
                <a:latin typeface="Calibri" panose="020F0502020204030204" pitchFamily="34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Reframe Perceptions </a:t>
            </a:r>
            <a:endParaRPr lang="en-US" sz="35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610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8" grpId="0" animBg="1"/>
      <p:bldP spid="20" grpId="0" animBg="1"/>
      <p:bldP spid="23" grpId="0" animBg="1"/>
      <p:bldP spid="24" grpId="0"/>
      <p:bldP spid="29" grpId="0" animBg="1"/>
      <p:bldP spid="30" grpId="0" animBg="1"/>
      <p:bldP spid="31" grpId="0" animBg="1"/>
      <p:bldP spid="3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133CD-B2DA-560E-85D9-BF52106F7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on Button: Help 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18844ABF-AF5F-92B3-1928-DDD162598BD7}"/>
              </a:ext>
            </a:extLst>
          </p:cNvPr>
          <p:cNvSpPr/>
          <p:nvPr/>
        </p:nvSpPr>
        <p:spPr>
          <a:xfrm>
            <a:off x="400833" y="3275555"/>
            <a:ext cx="1565753" cy="1515650"/>
          </a:xfrm>
          <a:prstGeom prst="actionButtonHelp">
            <a:avLst/>
          </a:prstGeom>
          <a:solidFill>
            <a:srgbClr val="71BE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Information 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A170866-E9BA-E406-13D7-8D0B2091FD71}"/>
              </a:ext>
            </a:extLst>
          </p:cNvPr>
          <p:cNvSpPr/>
          <p:nvPr/>
        </p:nvSpPr>
        <p:spPr>
          <a:xfrm>
            <a:off x="7463173" y="3263030"/>
            <a:ext cx="1640910" cy="1465545"/>
          </a:xfrm>
          <a:prstGeom prst="actionButtonInformati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503DF22-D796-274E-156F-739D920F9479}"/>
                  </a:ext>
                </a:extLst>
              </p14:cNvPr>
              <p14:cNvContentPartPr/>
              <p14:nvPr/>
            </p14:nvContentPartPr>
            <p14:xfrm>
              <a:off x="2103934" y="2669839"/>
              <a:ext cx="2735280" cy="31435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503DF22-D796-274E-156F-739D920F947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40934" y="2606839"/>
                <a:ext cx="2860920" cy="326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BA83017-778D-D749-B00F-72840F7E55C5}"/>
                  </a:ext>
                </a:extLst>
              </p14:cNvPr>
              <p14:cNvContentPartPr/>
              <p14:nvPr/>
            </p14:nvContentPartPr>
            <p14:xfrm>
              <a:off x="4838854" y="1761919"/>
              <a:ext cx="2365200" cy="37418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BA83017-778D-D749-B00F-72840F7E55C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75864" y="1698919"/>
                <a:ext cx="2490821" cy="386748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EAE96616-DA5C-4EBF-8FC3-DD84105C4CBF}"/>
              </a:ext>
            </a:extLst>
          </p:cNvPr>
          <p:cNvSpPr txBox="1"/>
          <p:nvPr/>
        </p:nvSpPr>
        <p:spPr>
          <a:xfrm>
            <a:off x="457200" y="4835046"/>
            <a:ext cx="1419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Not knowing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94C0F1-B21D-562C-4C13-F3FD474E0FBB}"/>
              </a:ext>
            </a:extLst>
          </p:cNvPr>
          <p:cNvSpPr txBox="1"/>
          <p:nvPr/>
        </p:nvSpPr>
        <p:spPr>
          <a:xfrm>
            <a:off x="7748378" y="4799556"/>
            <a:ext cx="1026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Knowing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941D09-2753-8FC9-0D03-8D3877A1C23C}"/>
              </a:ext>
            </a:extLst>
          </p:cNvPr>
          <p:cNvSpPr txBox="1"/>
          <p:nvPr/>
        </p:nvSpPr>
        <p:spPr>
          <a:xfrm>
            <a:off x="898410" y="943884"/>
            <a:ext cx="8484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10AB7E"/>
                </a:solidFill>
              </a:rPr>
              <a:t>Feels frustrating, scary, uncomfortable, awkward; Can trigger fight or flight ‘give up’ ‘avoid’ ‘question it’  </a:t>
            </a:r>
            <a:r>
              <a:rPr lang="en-US" dirty="0">
                <a:solidFill>
                  <a:srgbClr val="10AB7E"/>
                </a:solidFill>
                <a:sym typeface="Wingdings" pitchFamily="2" charset="2"/>
              </a:rPr>
              <a:t></a:t>
            </a:r>
            <a:r>
              <a:rPr lang="en-US" dirty="0">
                <a:solidFill>
                  <a:srgbClr val="10AB7E"/>
                </a:solidFill>
              </a:rPr>
              <a:t> </a:t>
            </a:r>
            <a:r>
              <a:rPr lang="en-US" b="1" dirty="0">
                <a:solidFill>
                  <a:srgbClr val="10AB7E"/>
                </a:solidFill>
              </a:rPr>
              <a:t>That is the feeling of learning &amp; changing. </a:t>
            </a:r>
            <a:endParaRPr lang="en-US" b="1" i="1" dirty="0">
              <a:solidFill>
                <a:srgbClr val="10AB7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C576AF-1EAC-DD6D-1AFA-A001958900FD}"/>
              </a:ext>
            </a:extLst>
          </p:cNvPr>
          <p:cNvSpPr txBox="1"/>
          <p:nvPr/>
        </p:nvSpPr>
        <p:spPr>
          <a:xfrm>
            <a:off x="0" y="6027003"/>
            <a:ext cx="990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The longer you can tolerate being in the learning space, </a:t>
            </a:r>
          </a:p>
          <a:p>
            <a:pPr algn="ctr"/>
            <a:r>
              <a:rPr lang="en-US" sz="1600" i="1" dirty="0"/>
              <a:t>the greater you build your resilience and success. </a:t>
            </a:r>
          </a:p>
          <a:p>
            <a:pPr algn="ctr"/>
            <a:r>
              <a:rPr lang="en-US" sz="1600" dirty="0"/>
              <a:t>Reframe to feel excited in the learning space. </a:t>
            </a:r>
            <a:r>
              <a:rPr lang="en-US" sz="1600" i="1" dirty="0"/>
              <a:t>Get comfortable with being uncomfortable.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510DD6-CB61-1D49-EBE5-7704C939B449}"/>
              </a:ext>
            </a:extLst>
          </p:cNvPr>
          <p:cNvSpPr txBox="1"/>
          <p:nvPr/>
        </p:nvSpPr>
        <p:spPr>
          <a:xfrm>
            <a:off x="3181525" y="310639"/>
            <a:ext cx="3701655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500" dirty="0">
                <a:solidFill>
                  <a:srgbClr val="10AB7E"/>
                </a:solidFill>
              </a:rPr>
              <a:t>The Learning Space</a:t>
            </a:r>
          </a:p>
        </p:txBody>
      </p:sp>
    </p:spTree>
    <p:extLst>
      <p:ext uri="{BB962C8B-B14F-4D97-AF65-F5344CB8AC3E}">
        <p14:creationId xmlns:p14="http://schemas.microsoft.com/office/powerpoint/2010/main" val="26903803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058C8-5681-0909-01A7-0ED408C40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air of black and white shoes on a yellow line&#10;&#10;Description automatically generated">
            <a:extLst>
              <a:ext uri="{FF2B5EF4-FFF2-40B4-BE49-F238E27FC236}">
                <a16:creationId xmlns:a16="http://schemas.microsoft.com/office/drawing/2014/main" id="{8E2FC846-8A2B-765D-7A30-386523C66CE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0"/>
            <a:ext cx="9906000" cy="69290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DE4EE9-6415-77C4-061C-8D52CC4C767E}"/>
              </a:ext>
            </a:extLst>
          </p:cNvPr>
          <p:cNvSpPr txBox="1"/>
          <p:nvPr/>
        </p:nvSpPr>
        <p:spPr>
          <a:xfrm>
            <a:off x="524934" y="2760134"/>
            <a:ext cx="53170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rPr>
              <a:t>Life’s line of choice.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CAC7BBB4-3F88-59CB-B265-43FB8D5BCB37}"/>
              </a:ext>
            </a:extLst>
          </p:cNvPr>
          <p:cNvSpPr/>
          <p:nvPr/>
        </p:nvSpPr>
        <p:spPr>
          <a:xfrm rot="16200000">
            <a:off x="7644683" y="1015799"/>
            <a:ext cx="1639926" cy="2151838"/>
          </a:xfrm>
          <a:prstGeom prst="rightArrow">
            <a:avLst/>
          </a:prstGeom>
          <a:solidFill>
            <a:srgbClr val="008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6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5B8D0DCB-CE93-5DC9-2F6E-21B7998B869F}"/>
              </a:ext>
            </a:extLst>
          </p:cNvPr>
          <p:cNvSpPr/>
          <p:nvPr/>
        </p:nvSpPr>
        <p:spPr>
          <a:xfrm rot="16200000" flipH="1">
            <a:off x="7594097" y="3008324"/>
            <a:ext cx="1756202" cy="2245462"/>
          </a:xfrm>
          <a:prstGeom prst="rightArrow">
            <a:avLst/>
          </a:prstGeom>
          <a:solidFill>
            <a:srgbClr val="FF2F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6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3BE3B9-0A20-75FB-CA45-926E86019203}"/>
              </a:ext>
            </a:extLst>
          </p:cNvPr>
          <p:cNvSpPr txBox="1"/>
          <p:nvPr/>
        </p:nvSpPr>
        <p:spPr>
          <a:xfrm>
            <a:off x="7970896" y="1596719"/>
            <a:ext cx="1017088" cy="1217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3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Walk towards the best version of 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0F819F-18D8-33B9-6E85-B2AC3517AAE8}"/>
              </a:ext>
            </a:extLst>
          </p:cNvPr>
          <p:cNvSpPr txBox="1"/>
          <p:nvPr/>
        </p:nvSpPr>
        <p:spPr>
          <a:xfrm>
            <a:off x="7833576" y="3533639"/>
            <a:ext cx="1232211" cy="992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3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BEWARE </a:t>
            </a:r>
          </a:p>
          <a:p>
            <a:pPr marL="0" marR="0" lvl="0" indent="0" algn="ctr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3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Reasonable reasons to walk away …</a:t>
            </a:r>
          </a:p>
        </p:txBody>
      </p:sp>
    </p:spTree>
    <p:extLst>
      <p:ext uri="{BB962C8B-B14F-4D97-AF65-F5344CB8AC3E}">
        <p14:creationId xmlns:p14="http://schemas.microsoft.com/office/powerpoint/2010/main" val="38490315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05F18CCE44C4458858695C4CE26C30" ma:contentTypeVersion="16" ma:contentTypeDescription="Create a new document." ma:contentTypeScope="" ma:versionID="5bd61d1e09eeaf2a7b898b47c9cc83f8">
  <xsd:schema xmlns:xsd="http://www.w3.org/2001/XMLSchema" xmlns:xs="http://www.w3.org/2001/XMLSchema" xmlns:p="http://schemas.microsoft.com/office/2006/metadata/properties" xmlns:ns2="3f889fdf-d54f-421b-ae6d-b58a011795a4" xmlns:ns3="772db265-4073-4046-b3fb-86df4baf2035" targetNamespace="http://schemas.microsoft.com/office/2006/metadata/properties" ma:root="true" ma:fieldsID="17a3cb2c3d3254986dfef687d25774f9" ns2:_="" ns3:_="">
    <xsd:import namespace="3f889fdf-d54f-421b-ae6d-b58a011795a4"/>
    <xsd:import namespace="772db265-4073-4046-b3fb-86df4baf203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889fdf-d54f-421b-ae6d-b58a011795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28ee5f89-030f-41b0-a001-b5a3e37af7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2db265-4073-4046-b3fb-86df4baf203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e066bb9-c7e0-40df-b436-4a19e6330e42}" ma:internalName="TaxCatchAll" ma:showField="CatchAllData" ma:web="772db265-4073-4046-b3fb-86df4baf203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72db265-4073-4046-b3fb-86df4baf2035" xsi:nil="true"/>
    <lcf76f155ced4ddcb4097134ff3c332f xmlns="3f889fdf-d54f-421b-ae6d-b58a011795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EE369DA-D7A1-451A-ADF1-4BE7A7D8B9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889fdf-d54f-421b-ae6d-b58a011795a4"/>
    <ds:schemaRef ds:uri="772db265-4073-4046-b3fb-86df4baf203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826A55B-46D6-4E92-B2A2-2E6367587B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AF6BB07-D8AD-45D2-8ECE-40CB709A8FEF}">
  <ds:schemaRefs>
    <ds:schemaRef ds:uri="http://schemas.microsoft.com/office/2006/documentManagement/types"/>
    <ds:schemaRef ds:uri="http://purl.org/dc/terms/"/>
    <ds:schemaRef ds:uri="http://purl.org/dc/elements/1.1/"/>
    <ds:schemaRef ds:uri="http://schemas.openxmlformats.org/package/2006/metadata/core-properties"/>
    <ds:schemaRef ds:uri="http://purl.org/dc/dcmitype/"/>
    <ds:schemaRef ds:uri="772db265-4073-4046-b3fb-86df4baf2035"/>
    <ds:schemaRef ds:uri="3f889fdf-d54f-421b-ae6d-b58a011795a4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19122</TotalTime>
  <Words>1325</Words>
  <Application>Microsoft Macintosh PowerPoint</Application>
  <PresentationFormat>A4 Paper (210x297 mm)</PresentationFormat>
  <Paragraphs>207</Paragraphs>
  <Slides>18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Aptos</vt:lpstr>
      <vt:lpstr>Arial</vt:lpstr>
      <vt:lpstr>Calibri</vt:lpstr>
      <vt:lpstr>Wingdings</vt:lpstr>
      <vt:lpstr>Office 2013 - 2022 Theme</vt:lpstr>
      <vt:lpstr>think-cell Slide</vt:lpstr>
      <vt:lpstr>PowerPoint Presentation</vt:lpstr>
      <vt:lpstr>PowerPoint Presentation</vt:lpstr>
      <vt:lpstr>PowerPoint Presentation</vt:lpstr>
      <vt:lpstr>The Leadership Equation</vt:lpstr>
      <vt:lpstr>PowerPoint Presentation</vt:lpstr>
      <vt:lpstr>PowerPoint Presentation</vt:lpstr>
      <vt:lpstr>PowerPoint Presentation</vt:lpstr>
      <vt:lpstr>PowerPoint Presentation</vt:lpstr>
      <vt:lpstr>When you’re hooked…which bait do you take?  What do you do with your emotions?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 Geraghty</dc:creator>
  <cp:lastModifiedBy>Jodie Gibbens</cp:lastModifiedBy>
  <cp:revision>142</cp:revision>
  <cp:lastPrinted>2025-07-25T08:15:42Z</cp:lastPrinted>
  <dcterms:created xsi:type="dcterms:W3CDTF">2025-06-19T11:56:46Z</dcterms:created>
  <dcterms:modified xsi:type="dcterms:W3CDTF">2025-12-07T13:22:33Z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0x0101000005F18CCE44C4458858695C4CE26C30</vt:lpwstr>
  </property>
  <property fmtid="{D5CDD505-2E9C-101B-9397-08002B2CF9AE}" pid="3" name="MSIP_Label_b1f34ead-50a3-4950-8a39-fca3a33c48cb_Enabled">
    <vt:lpwstr>true</vt:lpwstr>
  </property>
  <property fmtid="{D5CDD505-2E9C-101B-9397-08002B2CF9AE}" pid="4" name="MSIP_Label_b1f34ead-50a3-4950-8a39-fca3a33c48cb_SetDate">
    <vt:lpwstr>2025-07-01T12:37:12Z</vt:lpwstr>
  </property>
  <property fmtid="{D5CDD505-2E9C-101B-9397-08002B2CF9AE}" pid="5" name="MSIP_Label_b1f34ead-50a3-4950-8a39-fca3a33c48cb_Method">
    <vt:lpwstr>Standard</vt:lpwstr>
  </property>
  <property fmtid="{D5CDD505-2E9C-101B-9397-08002B2CF9AE}" pid="6" name="MSIP_Label_b1f34ead-50a3-4950-8a39-fca3a33c48cb_Name">
    <vt:lpwstr>Confidential</vt:lpwstr>
  </property>
  <property fmtid="{D5CDD505-2E9C-101B-9397-08002B2CF9AE}" pid="7" name="MSIP_Label_b1f34ead-50a3-4950-8a39-fca3a33c48cb_SiteId">
    <vt:lpwstr>0c5638da-d686-4d6a-8df4-e0552c70cb17</vt:lpwstr>
  </property>
  <property fmtid="{D5CDD505-2E9C-101B-9397-08002B2CF9AE}" pid="8" name="MSIP_Label_b1f34ead-50a3-4950-8a39-fca3a33c48cb_ActionId">
    <vt:lpwstr>fe1accab-e2e0-4091-ac31-9b06d8da5152</vt:lpwstr>
  </property>
  <property fmtid="{D5CDD505-2E9C-101B-9397-08002B2CF9AE}" pid="9" name="MSIP_Label_b1f34ead-50a3-4950-8a39-fca3a33c48cb_ContentBits">
    <vt:lpwstr>0</vt:lpwstr>
  </property>
  <property fmtid="{D5CDD505-2E9C-101B-9397-08002B2CF9AE}" pid="10" name="MSIP_Label_b1f34ead-50a3-4950-8a39-fca3a33c48cb_Tag">
    <vt:lpwstr>10, 3, 0, 1</vt:lpwstr>
  </property>
  <property fmtid="{D5CDD505-2E9C-101B-9397-08002B2CF9AE}" pid="11" name="MediaServiceImageTags">
    <vt:lpwstr/>
  </property>
</Properties>
</file>